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88" r:id="rId3"/>
    <p:sldMasterId id="2147483699" r:id="rId4"/>
    <p:sldMasterId id="2147483709" r:id="rId5"/>
    <p:sldMasterId id="2147483721" r:id="rId6"/>
    <p:sldMasterId id="2147483731" r:id="rId7"/>
    <p:sldMasterId id="2147483741" r:id="rId8"/>
  </p:sldMasterIdLst>
  <p:notesMasterIdLst>
    <p:notesMasterId r:id="rId63"/>
  </p:notesMasterIdLst>
  <p:sldIdLst>
    <p:sldId id="316" r:id="rId9"/>
    <p:sldId id="303" r:id="rId10"/>
    <p:sldId id="304" r:id="rId11"/>
    <p:sldId id="305" r:id="rId12"/>
    <p:sldId id="306" r:id="rId13"/>
    <p:sldId id="307" r:id="rId14"/>
    <p:sldId id="308" r:id="rId15"/>
    <p:sldId id="309" r:id="rId16"/>
    <p:sldId id="310" r:id="rId17"/>
    <p:sldId id="311" r:id="rId18"/>
    <p:sldId id="312" r:id="rId19"/>
    <p:sldId id="313" r:id="rId20"/>
    <p:sldId id="315" r:id="rId21"/>
    <p:sldId id="257" r:id="rId22"/>
    <p:sldId id="256" r:id="rId23"/>
    <p:sldId id="258" r:id="rId24"/>
    <p:sldId id="302" r:id="rId25"/>
    <p:sldId id="259" r:id="rId26"/>
    <p:sldId id="268" r:id="rId27"/>
    <p:sldId id="260" r:id="rId28"/>
    <p:sldId id="261" r:id="rId29"/>
    <p:sldId id="269" r:id="rId30"/>
    <p:sldId id="277" r:id="rId31"/>
    <p:sldId id="263" r:id="rId32"/>
    <p:sldId id="270" r:id="rId33"/>
    <p:sldId id="271" r:id="rId34"/>
    <p:sldId id="262" r:id="rId35"/>
    <p:sldId id="272" r:id="rId36"/>
    <p:sldId id="265" r:id="rId37"/>
    <p:sldId id="267" r:id="rId38"/>
    <p:sldId id="273" r:id="rId39"/>
    <p:sldId id="274" r:id="rId40"/>
    <p:sldId id="266" r:id="rId41"/>
    <p:sldId id="275" r:id="rId42"/>
    <p:sldId id="296" r:id="rId43"/>
    <p:sldId id="297" r:id="rId44"/>
    <p:sldId id="298" r:id="rId45"/>
    <p:sldId id="299" r:id="rId46"/>
    <p:sldId id="292" r:id="rId47"/>
    <p:sldId id="293" r:id="rId48"/>
    <p:sldId id="294" r:id="rId49"/>
    <p:sldId id="295" r:id="rId50"/>
    <p:sldId id="300" r:id="rId51"/>
    <p:sldId id="301" r:id="rId52"/>
    <p:sldId id="284" r:id="rId53"/>
    <p:sldId id="285" r:id="rId54"/>
    <p:sldId id="286" r:id="rId55"/>
    <p:sldId id="287" r:id="rId56"/>
    <p:sldId id="288" r:id="rId57"/>
    <p:sldId id="289" r:id="rId58"/>
    <p:sldId id="290" r:id="rId59"/>
    <p:sldId id="291" r:id="rId60"/>
    <p:sldId id="278" r:id="rId61"/>
    <p:sldId id="264"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638" autoAdjust="0"/>
  </p:normalViewPr>
  <p:slideViewPr>
    <p:cSldViewPr snapToGrid="0">
      <p:cViewPr>
        <p:scale>
          <a:sx n="68" d="100"/>
          <a:sy n="68" d="100"/>
        </p:scale>
        <p:origin x="-73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ocuments\DOT%20WV%202011-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P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ln w="25400" cap="sq">
              <a:solidFill>
                <a:schemeClr val="bg1"/>
              </a:solidFill>
            </a:ln>
            <a:effectLst>
              <a:outerShdw blurRad="406400" sx="105000" sy="105000" algn="tl" rotWithShape="0">
                <a:prstClr val="black">
                  <a:alpha val="40000"/>
                </a:prstClr>
              </a:outerShdw>
            </a:effectLst>
            <a:scene3d>
              <a:camera prst="orthographicFront"/>
              <a:lightRig rig="threePt" dir="t"/>
            </a:scene3d>
            <a:sp3d/>
          </c:spPr>
          <c:dPt>
            <c:idx val="0"/>
            <c:bubble3D val="0"/>
            <c:spPr>
              <a:solidFill>
                <a:srgbClr val="FF0066"/>
              </a:solidFill>
              <a:ln w="25400" cap="sq">
                <a:solidFill>
                  <a:schemeClr val="bg1"/>
                </a:solidFill>
              </a:ln>
              <a:effectLst>
                <a:outerShdw blurRad="406400" sx="105000" sy="105000" algn="tl" rotWithShape="0">
                  <a:prstClr val="black">
                    <a:alpha val="40000"/>
                  </a:prstClr>
                </a:outerShdw>
              </a:effectLst>
              <a:scene3d>
                <a:camera prst="orthographicFront"/>
                <a:lightRig rig="threePt" dir="t"/>
              </a:scene3d>
              <a:sp3d/>
            </c:spPr>
          </c:dPt>
          <c:dPt>
            <c:idx val="1"/>
            <c:bubble3D val="0"/>
            <c:spPr>
              <a:solidFill>
                <a:srgbClr val="92D050"/>
              </a:solidFill>
              <a:ln w="25400" cap="sq">
                <a:solidFill>
                  <a:schemeClr val="bg1"/>
                </a:solidFill>
              </a:ln>
              <a:effectLst>
                <a:outerShdw blurRad="406400" sx="105000" sy="105000" algn="tl" rotWithShape="0">
                  <a:prstClr val="black">
                    <a:alpha val="40000"/>
                  </a:prstClr>
                </a:outerShdw>
              </a:effectLst>
              <a:scene3d>
                <a:camera prst="orthographicFront"/>
                <a:lightRig rig="threePt" dir="t"/>
              </a:scene3d>
              <a:sp3d/>
            </c:spPr>
          </c:dPt>
          <c:dPt>
            <c:idx val="2"/>
            <c:bubble3D val="0"/>
            <c:spPr>
              <a:solidFill>
                <a:srgbClr val="0070C0"/>
              </a:solidFill>
              <a:ln w="25400" cap="sq">
                <a:solidFill>
                  <a:schemeClr val="bg1"/>
                </a:solidFill>
              </a:ln>
              <a:effectLst>
                <a:outerShdw blurRad="406400" sx="105000" sy="105000" algn="tl" rotWithShape="0">
                  <a:prstClr val="black">
                    <a:alpha val="40000"/>
                  </a:prstClr>
                </a:outerShdw>
              </a:effectLst>
              <a:scene3d>
                <a:camera prst="orthographicFront"/>
                <a:lightRig rig="threePt" dir="t"/>
              </a:scene3d>
              <a:sp3d/>
            </c:spPr>
          </c:dPt>
          <c:dPt>
            <c:idx val="3"/>
            <c:bubble3D val="0"/>
            <c:spPr>
              <a:solidFill>
                <a:schemeClr val="accent6">
                  <a:lumMod val="75000"/>
                </a:schemeClr>
              </a:solidFill>
              <a:ln w="25400" cap="sq">
                <a:solidFill>
                  <a:schemeClr val="bg1"/>
                </a:solidFill>
              </a:ln>
              <a:effectLst>
                <a:outerShdw blurRad="406400" sx="105000" sy="105000" algn="tl" rotWithShape="0">
                  <a:prstClr val="black">
                    <a:alpha val="40000"/>
                  </a:prstClr>
                </a:outerShdw>
              </a:effectLst>
              <a:scene3d>
                <a:camera prst="orthographicFront"/>
                <a:lightRig rig="threePt" dir="t"/>
              </a:scene3d>
              <a:sp3d/>
            </c:spPr>
          </c:dPt>
          <c:dPt>
            <c:idx val="4"/>
            <c:bubble3D val="0"/>
            <c:spPr>
              <a:solidFill>
                <a:srgbClr val="C00000"/>
              </a:solidFill>
              <a:ln w="25400" cap="sq">
                <a:solidFill>
                  <a:schemeClr val="bg1"/>
                </a:solidFill>
              </a:ln>
              <a:effectLst>
                <a:outerShdw blurRad="406400" sx="105000" sy="105000" algn="tl" rotWithShape="0">
                  <a:prstClr val="black">
                    <a:alpha val="40000"/>
                  </a:prstClr>
                </a:outerShdw>
              </a:effectLst>
              <a:scene3d>
                <a:camera prst="orthographicFront"/>
                <a:lightRig rig="threePt" dir="t"/>
              </a:scene3d>
              <a:sp3d/>
            </c:spPr>
          </c:dPt>
          <c:dPt>
            <c:idx val="5"/>
            <c:bubble3D val="0"/>
            <c:spPr>
              <a:solidFill>
                <a:srgbClr val="FFC000"/>
              </a:solidFill>
              <a:ln w="25400" cap="sq">
                <a:solidFill>
                  <a:schemeClr val="bg1"/>
                </a:solidFill>
              </a:ln>
              <a:effectLst>
                <a:outerShdw blurRad="406400" sx="105000" sy="105000" algn="tl" rotWithShape="0">
                  <a:prstClr val="black">
                    <a:alpha val="40000"/>
                  </a:prstClr>
                </a:outerShdw>
              </a:effectLst>
              <a:scene3d>
                <a:camera prst="orthographicFront"/>
                <a:lightRig rig="threePt" dir="t"/>
              </a:scene3d>
              <a:sp3d/>
            </c:spPr>
          </c:dPt>
          <c:dPt>
            <c:idx val="6"/>
            <c:bubble3D val="0"/>
            <c:spPr>
              <a:solidFill>
                <a:srgbClr val="002060"/>
              </a:solidFill>
              <a:ln w="25400" cap="sq">
                <a:solidFill>
                  <a:schemeClr val="bg1"/>
                </a:solidFill>
              </a:ln>
              <a:effectLst>
                <a:outerShdw blurRad="406400" sx="105000" sy="105000" algn="tl" rotWithShape="0">
                  <a:prstClr val="black">
                    <a:alpha val="40000"/>
                  </a:prstClr>
                </a:outerShdw>
              </a:effectLst>
              <a:scene3d>
                <a:camera prst="orthographicFront"/>
                <a:lightRig rig="threePt" dir="t"/>
              </a:scene3d>
              <a:sp3d/>
            </c:spPr>
          </c:dPt>
          <c:dPt>
            <c:idx val="7"/>
            <c:bubble3D val="0"/>
            <c:spPr>
              <a:solidFill>
                <a:srgbClr val="7030A0"/>
              </a:solidFill>
              <a:ln w="25400" cap="sq">
                <a:solidFill>
                  <a:schemeClr val="bg1"/>
                </a:solidFill>
              </a:ln>
              <a:effectLst>
                <a:outerShdw blurRad="406400" sx="105000" sy="105000" algn="tl" rotWithShape="0">
                  <a:prstClr val="black">
                    <a:alpha val="40000"/>
                  </a:prstClr>
                </a:outerShdw>
              </a:effectLst>
              <a:scene3d>
                <a:camera prst="orthographicFront"/>
                <a:lightRig rig="threePt" dir="t"/>
              </a:scene3d>
              <a:sp3d/>
            </c:spPr>
          </c:dPt>
          <c:dLbls>
            <c:dLbl>
              <c:idx val="0"/>
              <c:layout>
                <c:manualLayout>
                  <c:x val="-0.1446379071942"/>
                  <c:y val="0.17185420971314799"/>
                </c:manualLayout>
              </c:layout>
              <c:showLegendKey val="0"/>
              <c:showVal val="1"/>
              <c:showCatName val="1"/>
              <c:showSerName val="0"/>
              <c:showPercent val="1"/>
              <c:showBubbleSize val="0"/>
              <c:separator>
</c:separator>
            </c:dLbl>
            <c:dLbl>
              <c:idx val="1"/>
              <c:layout>
                <c:manualLayout>
                  <c:x val="-0.190363157837732"/>
                  <c:y val="-2.7023622047244102E-2"/>
                </c:manualLayout>
              </c:layout>
              <c:showLegendKey val="0"/>
              <c:showVal val="1"/>
              <c:showCatName val="1"/>
              <c:showSerName val="0"/>
              <c:showPercent val="1"/>
              <c:showBubbleSize val="0"/>
              <c:separator>
</c:separator>
            </c:dLbl>
            <c:dLbl>
              <c:idx val="2"/>
              <c:layout>
                <c:manualLayout>
                  <c:x val="-6.9467881164097994E-2"/>
                  <c:y val="-2.2490832262988401E-2"/>
                </c:manualLayout>
              </c:layout>
              <c:showLegendKey val="0"/>
              <c:showVal val="1"/>
              <c:showCatName val="1"/>
              <c:showSerName val="0"/>
              <c:showPercent val="1"/>
              <c:showBubbleSize val="0"/>
              <c:separator>
</c:separator>
            </c:dLbl>
            <c:dLbl>
              <c:idx val="3"/>
              <c:layout>
                <c:manualLayout>
                  <c:x val="-0.15949773816099699"/>
                  <c:y val="-7.7432364223702796E-2"/>
                </c:manualLayout>
              </c:layout>
              <c:showLegendKey val="0"/>
              <c:showVal val="1"/>
              <c:showCatName val="1"/>
              <c:showSerName val="0"/>
              <c:showPercent val="1"/>
              <c:showBubbleSize val="0"/>
              <c:separator>
</c:separator>
            </c:dLbl>
            <c:dLbl>
              <c:idx val="6"/>
              <c:layout>
                <c:manualLayout>
                  <c:x val="0.208461046908339"/>
                  <c:y val="-2.6319316468420202E-3"/>
                </c:manualLayout>
              </c:layout>
              <c:showLegendKey val="0"/>
              <c:showVal val="1"/>
              <c:showCatName val="1"/>
              <c:showSerName val="0"/>
              <c:showPercent val="1"/>
              <c:showBubbleSize val="0"/>
              <c:separator>
</c:separator>
            </c:dLbl>
            <c:dLbl>
              <c:idx val="7"/>
              <c:layout>
                <c:manualLayout>
                  <c:x val="0.155499211154314"/>
                  <c:y val="0.22534297574505299"/>
                </c:manualLayout>
              </c:layout>
              <c:showLegendKey val="0"/>
              <c:showVal val="1"/>
              <c:showCatName val="1"/>
              <c:showSerName val="0"/>
              <c:showPercent val="1"/>
              <c:showBubbleSize val="0"/>
              <c:separator>
</c:separator>
            </c:dLbl>
            <c:txPr>
              <a:bodyPr/>
              <a:lstStyle/>
              <a:p>
                <a:pPr>
                  <a:defRPr sz="1200" b="1">
                    <a:ln>
                      <a:solidFill>
                        <a:prstClr val="white">
                          <a:alpha val="22000"/>
                        </a:prstClr>
                      </a:solidFill>
                    </a:ln>
                    <a:solidFill>
                      <a:schemeClr val="bg1"/>
                    </a:solidFill>
                    <a:effectLst>
                      <a:outerShdw blurRad="228600" dist="190500" dir="5400000" algn="t" rotWithShape="0">
                        <a:prstClr val="black">
                          <a:alpha val="40000"/>
                        </a:prstClr>
                      </a:outerShdw>
                      <a:reflection blurRad="203200" stA="60000" endA="900" endPos="60000" dist="60007" dir="5400000" sy="-100000" algn="bl" rotWithShape="0"/>
                    </a:effectLst>
                    <a:latin typeface="Roboto" pitchFamily="2" charset="0"/>
                    <a:ea typeface="Roboto" pitchFamily="2" charset="0"/>
                  </a:defRPr>
                </a:pPr>
                <a:endParaRPr lang="en-US"/>
              </a:p>
            </c:txPr>
            <c:showLegendKey val="0"/>
            <c:showVal val="1"/>
            <c:showCatName val="1"/>
            <c:showSerName val="0"/>
            <c:showPercent val="1"/>
            <c:showBubbleSize val="0"/>
            <c:separator>
</c:separator>
            <c:showLeaderLines val="1"/>
          </c:dLbls>
          <c:cat>
            <c:strRef>
              <c:f>Sheet1!$A$2:$A$9</c:f>
              <c:strCache>
                <c:ptCount val="8"/>
                <c:pt idx="0">
                  <c:v>Aklan</c:v>
                </c:pt>
                <c:pt idx="1">
                  <c:v>Antique</c:v>
                </c:pt>
                <c:pt idx="2">
                  <c:v>Capiz</c:v>
                </c:pt>
                <c:pt idx="3">
                  <c:v>Guimaras</c:v>
                </c:pt>
                <c:pt idx="4">
                  <c:v>Iloilo</c:v>
                </c:pt>
                <c:pt idx="5">
                  <c:v>Iloilo City</c:v>
                </c:pt>
                <c:pt idx="6">
                  <c:v>Negros Occidental</c:v>
                </c:pt>
                <c:pt idx="7">
                  <c:v>Bacolod City</c:v>
                </c:pt>
              </c:strCache>
            </c:strRef>
          </c:cat>
          <c:val>
            <c:numRef>
              <c:f>Sheet1!$I$2:$I$9</c:f>
              <c:numCache>
                <c:formatCode>#,##0</c:formatCode>
                <c:ptCount val="8"/>
                <c:pt idx="0">
                  <c:v>1103334</c:v>
                </c:pt>
                <c:pt idx="1">
                  <c:v>108220</c:v>
                </c:pt>
                <c:pt idx="2">
                  <c:v>265662</c:v>
                </c:pt>
                <c:pt idx="3">
                  <c:v>133525</c:v>
                </c:pt>
                <c:pt idx="4">
                  <c:v>347375</c:v>
                </c:pt>
                <c:pt idx="5">
                  <c:v>1242087</c:v>
                </c:pt>
                <c:pt idx="6">
                  <c:v>920242</c:v>
                </c:pt>
                <c:pt idx="7">
                  <c:v>835453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16C14-1E29-4442-9309-8678683327AC}"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PH"/>
        </a:p>
      </dgm:t>
    </dgm:pt>
    <dgm:pt modelId="{B3576890-3FC5-492F-8A70-D0ED0BB20F28}">
      <dgm:prSet/>
      <dgm:spPr/>
      <dgm:t>
        <a:bodyPr/>
        <a:lstStyle/>
        <a:p>
          <a:pPr algn="ctr"/>
          <a:r>
            <a:rPr lang="en-US" b="1" dirty="0" smtClean="0">
              <a:solidFill>
                <a:schemeClr val="tx1"/>
              </a:solidFill>
              <a:latin typeface="Roboto Bk" pitchFamily="2" charset="0"/>
              <a:ea typeface="Roboto Bk" pitchFamily="2" charset="0"/>
            </a:rPr>
            <a:t>Tourism Promotion and Marketing</a:t>
          </a:r>
        </a:p>
      </dgm:t>
    </dgm:pt>
    <dgm:pt modelId="{2C002FD2-E892-4A77-968A-DD95046F8564}" type="parTrans" cxnId="{90A0B011-9766-4E71-994E-1F1B9A243650}">
      <dgm:prSet/>
      <dgm:spPr/>
      <dgm:t>
        <a:bodyPr/>
        <a:lstStyle/>
        <a:p>
          <a:endParaRPr lang="en-PH"/>
        </a:p>
      </dgm:t>
    </dgm:pt>
    <dgm:pt modelId="{E9357EC0-8C66-4103-AF1C-E7B7F611119D}" type="sibTrans" cxnId="{90A0B011-9766-4E71-994E-1F1B9A243650}">
      <dgm:prSet/>
      <dgm:spPr/>
      <dgm:t>
        <a:bodyPr/>
        <a:lstStyle/>
        <a:p>
          <a:endParaRPr lang="en-PH"/>
        </a:p>
      </dgm:t>
    </dgm:pt>
    <dgm:pt modelId="{C4D2A623-A7FD-4974-AEC2-A56DE736F05C}">
      <dgm:prSet/>
      <dgm:spPr/>
      <dgm:t>
        <a:bodyPr/>
        <a:lstStyle/>
        <a:p>
          <a:pPr algn="ctr"/>
          <a:r>
            <a:rPr lang="en-US" b="1" dirty="0" smtClean="0">
              <a:solidFill>
                <a:schemeClr val="tx1"/>
              </a:solidFill>
              <a:latin typeface="Roboto Bk" pitchFamily="2" charset="0"/>
              <a:ea typeface="Roboto Bk" pitchFamily="2" charset="0"/>
            </a:rPr>
            <a:t>Tourism Standards and Services</a:t>
          </a:r>
        </a:p>
      </dgm:t>
    </dgm:pt>
    <dgm:pt modelId="{7465AD07-A887-4CF2-8913-36163EB9DC1C}" type="parTrans" cxnId="{0DAFB63B-2A00-4886-B347-E3AF40DE4842}">
      <dgm:prSet/>
      <dgm:spPr/>
      <dgm:t>
        <a:bodyPr/>
        <a:lstStyle/>
        <a:p>
          <a:endParaRPr lang="en-PH"/>
        </a:p>
      </dgm:t>
    </dgm:pt>
    <dgm:pt modelId="{938F2210-2796-4274-8DDD-957CDBA72F08}" type="sibTrans" cxnId="{0DAFB63B-2A00-4886-B347-E3AF40DE4842}">
      <dgm:prSet/>
      <dgm:spPr/>
      <dgm:t>
        <a:bodyPr/>
        <a:lstStyle/>
        <a:p>
          <a:endParaRPr lang="en-PH"/>
        </a:p>
      </dgm:t>
    </dgm:pt>
    <dgm:pt modelId="{79E4D840-274B-407F-9E62-699C679675B1}">
      <dgm:prSet/>
      <dgm:spPr/>
      <dgm:t>
        <a:bodyPr/>
        <a:lstStyle/>
        <a:p>
          <a:pPr algn="ctr"/>
          <a:r>
            <a:rPr lang="en-US" b="1" dirty="0" smtClean="0">
              <a:solidFill>
                <a:schemeClr val="tx1"/>
              </a:solidFill>
              <a:latin typeface="Roboto Bk" pitchFamily="2" charset="0"/>
              <a:ea typeface="Roboto Bk" pitchFamily="2" charset="0"/>
            </a:rPr>
            <a:t>Tourism Information, Assistance and Training  </a:t>
          </a:r>
          <a:endParaRPr lang="en-PH" b="1" dirty="0">
            <a:solidFill>
              <a:schemeClr val="tx1"/>
            </a:solidFill>
            <a:latin typeface="Roboto Bk" pitchFamily="2" charset="0"/>
            <a:ea typeface="Roboto Bk" pitchFamily="2" charset="0"/>
          </a:endParaRPr>
        </a:p>
      </dgm:t>
    </dgm:pt>
    <dgm:pt modelId="{5353F57D-E57F-4D46-82EB-BF10ED1BFEE3}" type="parTrans" cxnId="{7D148037-DF21-4810-9486-8AB201CB1F20}">
      <dgm:prSet/>
      <dgm:spPr/>
      <dgm:t>
        <a:bodyPr/>
        <a:lstStyle/>
        <a:p>
          <a:endParaRPr lang="en-PH"/>
        </a:p>
      </dgm:t>
    </dgm:pt>
    <dgm:pt modelId="{FF3C8980-FFCF-49D2-9295-CA376793B7FF}" type="sibTrans" cxnId="{7D148037-DF21-4810-9486-8AB201CB1F20}">
      <dgm:prSet/>
      <dgm:spPr/>
      <dgm:t>
        <a:bodyPr/>
        <a:lstStyle/>
        <a:p>
          <a:endParaRPr lang="en-PH"/>
        </a:p>
      </dgm:t>
    </dgm:pt>
    <dgm:pt modelId="{73DD0315-8C75-4782-9CDC-BDFC3715D4DA}">
      <dgm:prSet phldrT="[Text]"/>
      <dgm:spPr/>
      <dgm:t>
        <a:bodyPr/>
        <a:lstStyle/>
        <a:p>
          <a:pPr algn="ctr"/>
          <a:r>
            <a:rPr lang="en-US" b="1" dirty="0" smtClean="0">
              <a:solidFill>
                <a:schemeClr val="tx1"/>
              </a:solidFill>
              <a:latin typeface="Roboto Bk" pitchFamily="2" charset="0"/>
              <a:ea typeface="Roboto Bk" pitchFamily="2" charset="0"/>
            </a:rPr>
            <a:t>Tourism Planning and Product Development</a:t>
          </a:r>
          <a:endParaRPr lang="en-PH" b="1" dirty="0">
            <a:solidFill>
              <a:schemeClr val="tx1"/>
            </a:solidFill>
            <a:latin typeface="Roboto Bk" pitchFamily="2" charset="0"/>
            <a:ea typeface="Roboto Bk" pitchFamily="2" charset="0"/>
          </a:endParaRPr>
        </a:p>
      </dgm:t>
    </dgm:pt>
    <dgm:pt modelId="{7ECF0EC4-C75E-4793-A486-3F996455DB43}" type="parTrans" cxnId="{E3401DB0-A527-4603-A52E-1FF039A23A6E}">
      <dgm:prSet/>
      <dgm:spPr/>
      <dgm:t>
        <a:bodyPr/>
        <a:lstStyle/>
        <a:p>
          <a:endParaRPr lang="en-PH"/>
        </a:p>
      </dgm:t>
    </dgm:pt>
    <dgm:pt modelId="{C4748CE2-5A21-45DB-8457-E302E299F31A}" type="sibTrans" cxnId="{E3401DB0-A527-4603-A52E-1FF039A23A6E}">
      <dgm:prSet/>
      <dgm:spPr/>
      <dgm:t>
        <a:bodyPr/>
        <a:lstStyle/>
        <a:p>
          <a:endParaRPr lang="en-PH"/>
        </a:p>
      </dgm:t>
    </dgm:pt>
    <dgm:pt modelId="{40821FA5-F5BA-46FF-B1BD-BEF81E2CC572}" type="pres">
      <dgm:prSet presAssocID="{A5516C14-1E29-4442-9309-8678683327AC}" presName="diagram" presStyleCnt="0">
        <dgm:presLayoutVars>
          <dgm:dir/>
          <dgm:resizeHandles val="exact"/>
        </dgm:presLayoutVars>
      </dgm:prSet>
      <dgm:spPr/>
      <dgm:t>
        <a:bodyPr/>
        <a:lstStyle/>
        <a:p>
          <a:endParaRPr lang="en-PH"/>
        </a:p>
      </dgm:t>
    </dgm:pt>
    <dgm:pt modelId="{23F43FEE-CBC6-4534-9205-03F5378D066E}" type="pres">
      <dgm:prSet presAssocID="{73DD0315-8C75-4782-9CDC-BDFC3715D4DA}" presName="node" presStyleLbl="node1" presStyleIdx="0" presStyleCnt="4" custScaleX="109366">
        <dgm:presLayoutVars>
          <dgm:bulletEnabled val="1"/>
        </dgm:presLayoutVars>
      </dgm:prSet>
      <dgm:spPr>
        <a:prstGeom prst="frame">
          <a:avLst/>
        </a:prstGeom>
      </dgm:spPr>
      <dgm:t>
        <a:bodyPr/>
        <a:lstStyle/>
        <a:p>
          <a:endParaRPr lang="en-PH"/>
        </a:p>
      </dgm:t>
    </dgm:pt>
    <dgm:pt modelId="{73336ACD-1E7C-482C-A737-E111E8155477}" type="pres">
      <dgm:prSet presAssocID="{C4748CE2-5A21-45DB-8457-E302E299F31A}" presName="sibTrans" presStyleCnt="0"/>
      <dgm:spPr/>
    </dgm:pt>
    <dgm:pt modelId="{8269BBA4-0828-4649-ADA2-BF89E33E3815}" type="pres">
      <dgm:prSet presAssocID="{B3576890-3FC5-492F-8A70-D0ED0BB20F28}" presName="node" presStyleLbl="node1" presStyleIdx="1" presStyleCnt="4" custScaleX="109366" custLinFactNeighborY="-8541">
        <dgm:presLayoutVars>
          <dgm:bulletEnabled val="1"/>
        </dgm:presLayoutVars>
      </dgm:prSet>
      <dgm:spPr>
        <a:prstGeom prst="frame">
          <a:avLst/>
        </a:prstGeom>
      </dgm:spPr>
      <dgm:t>
        <a:bodyPr/>
        <a:lstStyle/>
        <a:p>
          <a:endParaRPr lang="en-PH"/>
        </a:p>
      </dgm:t>
    </dgm:pt>
    <dgm:pt modelId="{1F7B783D-87D6-43E6-9F8B-B7CA6CC211FD}" type="pres">
      <dgm:prSet presAssocID="{E9357EC0-8C66-4103-AF1C-E7B7F611119D}" presName="sibTrans" presStyleCnt="0"/>
      <dgm:spPr/>
    </dgm:pt>
    <dgm:pt modelId="{98BC3A1E-2160-42BD-BFE7-4825852648D4}" type="pres">
      <dgm:prSet presAssocID="{C4D2A623-A7FD-4974-AEC2-A56DE736F05C}" presName="node" presStyleLbl="node1" presStyleIdx="2" presStyleCnt="4" custScaleX="109366">
        <dgm:presLayoutVars>
          <dgm:bulletEnabled val="1"/>
        </dgm:presLayoutVars>
      </dgm:prSet>
      <dgm:spPr>
        <a:prstGeom prst="frame">
          <a:avLst/>
        </a:prstGeom>
      </dgm:spPr>
      <dgm:t>
        <a:bodyPr/>
        <a:lstStyle/>
        <a:p>
          <a:endParaRPr lang="en-PH"/>
        </a:p>
      </dgm:t>
    </dgm:pt>
    <dgm:pt modelId="{CD2E3D1B-85D4-451D-A3F3-8C27AFF4B545}" type="pres">
      <dgm:prSet presAssocID="{938F2210-2796-4274-8DDD-957CDBA72F08}" presName="sibTrans" presStyleCnt="0"/>
      <dgm:spPr/>
    </dgm:pt>
    <dgm:pt modelId="{2B5DA173-1AB6-4230-B93A-973F3D9744BC}" type="pres">
      <dgm:prSet presAssocID="{79E4D840-274B-407F-9E62-699C679675B1}" presName="node" presStyleLbl="node1" presStyleIdx="3" presStyleCnt="4" custScaleX="109366">
        <dgm:presLayoutVars>
          <dgm:bulletEnabled val="1"/>
        </dgm:presLayoutVars>
      </dgm:prSet>
      <dgm:spPr>
        <a:prstGeom prst="frame">
          <a:avLst/>
        </a:prstGeom>
      </dgm:spPr>
      <dgm:t>
        <a:bodyPr/>
        <a:lstStyle/>
        <a:p>
          <a:endParaRPr lang="en-PH"/>
        </a:p>
      </dgm:t>
    </dgm:pt>
  </dgm:ptLst>
  <dgm:cxnLst>
    <dgm:cxn modelId="{921605F4-B205-49BA-B040-E61AF0103D03}" type="presOf" srcId="{79E4D840-274B-407F-9E62-699C679675B1}" destId="{2B5DA173-1AB6-4230-B93A-973F3D9744BC}" srcOrd="0" destOrd="0" presId="urn:microsoft.com/office/officeart/2005/8/layout/default"/>
    <dgm:cxn modelId="{7D148037-DF21-4810-9486-8AB201CB1F20}" srcId="{A5516C14-1E29-4442-9309-8678683327AC}" destId="{79E4D840-274B-407F-9E62-699C679675B1}" srcOrd="3" destOrd="0" parTransId="{5353F57D-E57F-4D46-82EB-BF10ED1BFEE3}" sibTransId="{FF3C8980-FFCF-49D2-9295-CA376793B7FF}"/>
    <dgm:cxn modelId="{17EF00D8-CAE4-4285-89BF-3DC2B8B3E5D6}" type="presOf" srcId="{C4D2A623-A7FD-4974-AEC2-A56DE736F05C}" destId="{98BC3A1E-2160-42BD-BFE7-4825852648D4}" srcOrd="0" destOrd="0" presId="urn:microsoft.com/office/officeart/2005/8/layout/default"/>
    <dgm:cxn modelId="{90A0B011-9766-4E71-994E-1F1B9A243650}" srcId="{A5516C14-1E29-4442-9309-8678683327AC}" destId="{B3576890-3FC5-492F-8A70-D0ED0BB20F28}" srcOrd="1" destOrd="0" parTransId="{2C002FD2-E892-4A77-968A-DD95046F8564}" sibTransId="{E9357EC0-8C66-4103-AF1C-E7B7F611119D}"/>
    <dgm:cxn modelId="{0DAFB63B-2A00-4886-B347-E3AF40DE4842}" srcId="{A5516C14-1E29-4442-9309-8678683327AC}" destId="{C4D2A623-A7FD-4974-AEC2-A56DE736F05C}" srcOrd="2" destOrd="0" parTransId="{7465AD07-A887-4CF2-8913-36163EB9DC1C}" sibTransId="{938F2210-2796-4274-8DDD-957CDBA72F08}"/>
    <dgm:cxn modelId="{D77AEBA4-1CFF-4675-AEF7-0B314DFAA21F}" type="presOf" srcId="{A5516C14-1E29-4442-9309-8678683327AC}" destId="{40821FA5-F5BA-46FF-B1BD-BEF81E2CC572}" srcOrd="0" destOrd="0" presId="urn:microsoft.com/office/officeart/2005/8/layout/default"/>
    <dgm:cxn modelId="{55B10D6D-5241-47E7-A636-864F7F88709E}" type="presOf" srcId="{B3576890-3FC5-492F-8A70-D0ED0BB20F28}" destId="{8269BBA4-0828-4649-ADA2-BF89E33E3815}" srcOrd="0" destOrd="0" presId="urn:microsoft.com/office/officeart/2005/8/layout/default"/>
    <dgm:cxn modelId="{E3401DB0-A527-4603-A52E-1FF039A23A6E}" srcId="{A5516C14-1E29-4442-9309-8678683327AC}" destId="{73DD0315-8C75-4782-9CDC-BDFC3715D4DA}" srcOrd="0" destOrd="0" parTransId="{7ECF0EC4-C75E-4793-A486-3F996455DB43}" sibTransId="{C4748CE2-5A21-45DB-8457-E302E299F31A}"/>
    <dgm:cxn modelId="{57F1AF28-3E86-475D-BCE9-FD2A513EF0D3}" type="presOf" srcId="{73DD0315-8C75-4782-9CDC-BDFC3715D4DA}" destId="{23F43FEE-CBC6-4534-9205-03F5378D066E}" srcOrd="0" destOrd="0" presId="urn:microsoft.com/office/officeart/2005/8/layout/default"/>
    <dgm:cxn modelId="{D7A156E4-C40F-4EEC-96DD-85F01EF99C43}" type="presParOf" srcId="{40821FA5-F5BA-46FF-B1BD-BEF81E2CC572}" destId="{23F43FEE-CBC6-4534-9205-03F5378D066E}" srcOrd="0" destOrd="0" presId="urn:microsoft.com/office/officeart/2005/8/layout/default"/>
    <dgm:cxn modelId="{62DCBDC2-2DE2-46C0-9E14-2BCB1BEB230D}" type="presParOf" srcId="{40821FA5-F5BA-46FF-B1BD-BEF81E2CC572}" destId="{73336ACD-1E7C-482C-A737-E111E8155477}" srcOrd="1" destOrd="0" presId="urn:microsoft.com/office/officeart/2005/8/layout/default"/>
    <dgm:cxn modelId="{32E30FB4-23EE-4640-BE80-C0FF9DFF9FF5}" type="presParOf" srcId="{40821FA5-F5BA-46FF-B1BD-BEF81E2CC572}" destId="{8269BBA4-0828-4649-ADA2-BF89E33E3815}" srcOrd="2" destOrd="0" presId="urn:microsoft.com/office/officeart/2005/8/layout/default"/>
    <dgm:cxn modelId="{EDCFA290-0667-4410-995C-8D10862F5707}" type="presParOf" srcId="{40821FA5-F5BA-46FF-B1BD-BEF81E2CC572}" destId="{1F7B783D-87D6-43E6-9F8B-B7CA6CC211FD}" srcOrd="3" destOrd="0" presId="urn:microsoft.com/office/officeart/2005/8/layout/default"/>
    <dgm:cxn modelId="{0DE219C9-D129-4797-A286-B1C6E88B7C81}" type="presParOf" srcId="{40821FA5-F5BA-46FF-B1BD-BEF81E2CC572}" destId="{98BC3A1E-2160-42BD-BFE7-4825852648D4}" srcOrd="4" destOrd="0" presId="urn:microsoft.com/office/officeart/2005/8/layout/default"/>
    <dgm:cxn modelId="{E2091DA7-3652-45F0-8704-E7EF50B8A31B}" type="presParOf" srcId="{40821FA5-F5BA-46FF-B1BD-BEF81E2CC572}" destId="{CD2E3D1B-85D4-451D-A3F3-8C27AFF4B545}" srcOrd="5" destOrd="0" presId="urn:microsoft.com/office/officeart/2005/8/layout/default"/>
    <dgm:cxn modelId="{7CB5C43A-998A-4A35-A78E-CC432847485E}" type="presParOf" srcId="{40821FA5-F5BA-46FF-B1BD-BEF81E2CC572}" destId="{2B5DA173-1AB6-4230-B93A-973F3D9744B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E1F643-F00E-4BB8-9694-AB37A096821B}" type="doc">
      <dgm:prSet loTypeId="urn:microsoft.com/office/officeart/2005/8/layout/cycle8" loCatId="cycle" qsTypeId="urn:microsoft.com/office/officeart/2005/8/quickstyle/simple1" qsCatId="simple" csTypeId="urn:microsoft.com/office/officeart/2005/8/colors/colorful4" csCatId="colorful" phldr="1"/>
      <dgm:spPr/>
      <dgm:t>
        <a:bodyPr/>
        <a:lstStyle/>
        <a:p>
          <a:endParaRPr lang="en-PH"/>
        </a:p>
      </dgm:t>
    </dgm:pt>
    <dgm:pt modelId="{DB1BC52D-1F24-4322-B81E-49511E7F271F}">
      <dgm:prSet phldrT="[Text]" custT="1"/>
      <dgm:spPr>
        <a:solidFill>
          <a:srgbClr val="8064A2">
            <a:alpha val="74902"/>
          </a:srgbClr>
        </a:solidFill>
        <a:effectLst>
          <a:outerShdw blurRad="50800" dist="38100" dir="2700000" algn="tl" rotWithShape="0">
            <a:prstClr val="black">
              <a:alpha val="40000"/>
            </a:prstClr>
          </a:outerShdw>
        </a:effectLst>
      </dgm:spPr>
      <dgm:t>
        <a:bodyPr vert="horz" lIns="0" rIns="0"/>
        <a:lstStyle/>
        <a:p>
          <a:pPr>
            <a:lnSpc>
              <a:spcPct val="100000"/>
            </a:lnSpc>
            <a:spcAft>
              <a:spcPts val="0"/>
            </a:spcAft>
          </a:pPr>
          <a:endParaRPr lang="en-US" altLang="en-US" sz="4800" b="0" dirty="0" smtClean="0">
            <a:latin typeface="Steelfish" panose="02010608020202040504" pitchFamily="2" charset="0"/>
            <a:ea typeface="Roboto" pitchFamily="2" charset="0"/>
            <a:cs typeface="Arial" panose="020B0604020202020204" pitchFamily="34" charset="0"/>
          </a:endParaRPr>
        </a:p>
        <a:p>
          <a:pPr>
            <a:lnSpc>
              <a:spcPct val="100000"/>
            </a:lnSpc>
            <a:spcAft>
              <a:spcPts val="0"/>
            </a:spcAft>
          </a:pPr>
          <a:endParaRPr lang="en-US" altLang="en-US" sz="4800" b="0" dirty="0" smtClean="0">
            <a:latin typeface="Steelfish" panose="02010608020202040504" pitchFamily="2" charset="0"/>
            <a:ea typeface="Roboto" pitchFamily="2" charset="0"/>
            <a:cs typeface="Arial" panose="020B0604020202020204" pitchFamily="34" charset="0"/>
          </a:endParaRPr>
        </a:p>
        <a:p>
          <a:pPr>
            <a:lnSpc>
              <a:spcPct val="100000"/>
            </a:lnSpc>
            <a:spcAft>
              <a:spcPts val="0"/>
            </a:spcAft>
          </a:pPr>
          <a:r>
            <a:rPr lang="en-US" altLang="en-US" sz="4800" b="0" smtClean="0">
              <a:latin typeface="Steelfish" panose="02010608020202040504" pitchFamily="2" charset="0"/>
              <a:ea typeface="Roboto" pitchFamily="2" charset="0"/>
              <a:cs typeface="Arial" panose="020B0604020202020204" pitchFamily="34" charset="0"/>
            </a:rPr>
            <a:t>Convergence</a:t>
          </a:r>
          <a:r>
            <a:rPr lang="en-US" altLang="en-US" sz="4400" b="0" smtClean="0">
              <a:latin typeface="Steelfish" panose="02010608020202040504" pitchFamily="2" charset="0"/>
              <a:ea typeface="Roboto" pitchFamily="2" charset="0"/>
              <a:cs typeface="Arial" panose="020B0604020202020204" pitchFamily="34" charset="0"/>
            </a:rPr>
            <a:t> </a:t>
          </a:r>
          <a:r>
            <a:rPr lang="en-US" altLang="en-US" sz="4800" b="0" smtClean="0">
              <a:latin typeface="Steelfish" panose="02010608020202040504" pitchFamily="2" charset="0"/>
              <a:ea typeface="Roboto" pitchFamily="2" charset="0"/>
              <a:cs typeface="Arial" panose="020B0604020202020204" pitchFamily="34" charset="0"/>
            </a:rPr>
            <a:t>Approach </a:t>
          </a:r>
          <a:endParaRPr lang="en-PH" sz="5400" b="0" dirty="0">
            <a:latin typeface="Steelfish" panose="02010608020202040504" pitchFamily="2" charset="0"/>
          </a:endParaRPr>
        </a:p>
      </dgm:t>
    </dgm:pt>
    <dgm:pt modelId="{B5347770-48D1-472E-AEF5-01B2F29C6FFC}" type="parTrans" cxnId="{915BCCC8-B936-4655-AFCD-9D51AA9D1708}">
      <dgm:prSet/>
      <dgm:spPr/>
      <dgm:t>
        <a:bodyPr/>
        <a:lstStyle/>
        <a:p>
          <a:endParaRPr lang="en-PH"/>
        </a:p>
      </dgm:t>
    </dgm:pt>
    <dgm:pt modelId="{8C9A4FA5-49EF-4688-8162-E5EAD45B0BD6}" type="sibTrans" cxnId="{915BCCC8-B936-4655-AFCD-9D51AA9D1708}">
      <dgm:prSet/>
      <dgm:spPr/>
      <dgm:t>
        <a:bodyPr/>
        <a:lstStyle/>
        <a:p>
          <a:endParaRPr lang="en-PH"/>
        </a:p>
      </dgm:t>
    </dgm:pt>
    <dgm:pt modelId="{517074BD-A27F-4C77-9487-CFEEADFD46B0}">
      <dgm:prSet phldrT="[Text]" custT="1"/>
      <dgm:spPr>
        <a:solidFill>
          <a:srgbClr val="4BACC6">
            <a:alpha val="74902"/>
          </a:srgbClr>
        </a:solidFill>
        <a:effectLst>
          <a:outerShdw blurRad="50800" dist="38100" dir="2700000" algn="tl" rotWithShape="0">
            <a:prstClr val="black">
              <a:alpha val="40000"/>
            </a:prstClr>
          </a:outerShdw>
        </a:effectLst>
      </dgm:spPr>
      <dgm:t>
        <a:bodyPr/>
        <a:lstStyle/>
        <a:p>
          <a:pPr>
            <a:lnSpc>
              <a:spcPct val="90000"/>
            </a:lnSpc>
            <a:spcAft>
              <a:spcPts val="0"/>
            </a:spcAft>
          </a:pPr>
          <a:endParaRPr lang="en-US" altLang="en-US" sz="4800" b="0" dirty="0" smtClean="0">
            <a:latin typeface="Steelfish" panose="02010608020202040504" pitchFamily="2" charset="0"/>
            <a:ea typeface="Roboto" pitchFamily="2" charset="0"/>
            <a:cs typeface="Arial" panose="020B0604020202020204" pitchFamily="34" charset="0"/>
          </a:endParaRPr>
        </a:p>
        <a:p>
          <a:pPr>
            <a:lnSpc>
              <a:spcPct val="90000"/>
            </a:lnSpc>
            <a:spcAft>
              <a:spcPts val="0"/>
            </a:spcAft>
          </a:pPr>
          <a:endParaRPr lang="en-US" altLang="en-US" sz="4800" b="0" dirty="0" smtClean="0">
            <a:latin typeface="Steelfish" panose="02010608020202040504" pitchFamily="2" charset="0"/>
            <a:ea typeface="Roboto" pitchFamily="2" charset="0"/>
            <a:cs typeface="Arial" panose="020B0604020202020204" pitchFamily="34" charset="0"/>
          </a:endParaRPr>
        </a:p>
        <a:p>
          <a:pPr>
            <a:lnSpc>
              <a:spcPct val="100000"/>
            </a:lnSpc>
            <a:spcAft>
              <a:spcPts val="0"/>
            </a:spcAft>
          </a:pPr>
          <a:r>
            <a:rPr lang="en-US" altLang="en-US" sz="4800" b="0" smtClean="0">
              <a:latin typeface="Steelfish" panose="02010608020202040504" pitchFamily="2" charset="0"/>
              <a:ea typeface="Roboto" pitchFamily="2" charset="0"/>
              <a:cs typeface="Arial" panose="020B0604020202020204" pitchFamily="34" charset="0"/>
            </a:rPr>
            <a:t>Cluster Approach</a:t>
          </a:r>
          <a:endParaRPr lang="en-US" altLang="en-US" sz="4800" b="0" dirty="0" smtClean="0">
            <a:latin typeface="Steelfish" panose="02010608020202040504" pitchFamily="2" charset="0"/>
            <a:ea typeface="Roboto" pitchFamily="2" charset="0"/>
            <a:cs typeface="Arial" panose="020B0604020202020204" pitchFamily="34" charset="0"/>
          </a:endParaRPr>
        </a:p>
      </dgm:t>
    </dgm:pt>
    <dgm:pt modelId="{2C5DC3C5-B0E8-4FFB-8A47-D773D7965E8A}" type="parTrans" cxnId="{57CE3455-FFC8-4A1B-8DB4-1CC4EB2E2C78}">
      <dgm:prSet/>
      <dgm:spPr/>
      <dgm:t>
        <a:bodyPr/>
        <a:lstStyle/>
        <a:p>
          <a:endParaRPr lang="en-PH"/>
        </a:p>
      </dgm:t>
    </dgm:pt>
    <dgm:pt modelId="{4C6990B1-546E-4761-A6E2-5353A2E6A4F2}" type="sibTrans" cxnId="{57CE3455-FFC8-4A1B-8DB4-1CC4EB2E2C78}">
      <dgm:prSet/>
      <dgm:spPr/>
      <dgm:t>
        <a:bodyPr/>
        <a:lstStyle/>
        <a:p>
          <a:endParaRPr lang="en-PH"/>
        </a:p>
      </dgm:t>
    </dgm:pt>
    <dgm:pt modelId="{71F03078-8EB8-4C74-ADFF-CBF1A48C3EA6}" type="pres">
      <dgm:prSet presAssocID="{C6E1F643-F00E-4BB8-9694-AB37A096821B}" presName="compositeShape" presStyleCnt="0">
        <dgm:presLayoutVars>
          <dgm:chMax val="7"/>
          <dgm:dir/>
          <dgm:resizeHandles val="exact"/>
        </dgm:presLayoutVars>
      </dgm:prSet>
      <dgm:spPr/>
      <dgm:t>
        <a:bodyPr/>
        <a:lstStyle/>
        <a:p>
          <a:endParaRPr lang="en-PH"/>
        </a:p>
      </dgm:t>
    </dgm:pt>
    <dgm:pt modelId="{6C628FF8-9C8F-4CA3-8D7F-522DC58CBD2B}" type="pres">
      <dgm:prSet presAssocID="{C6E1F643-F00E-4BB8-9694-AB37A096821B}" presName="wedge1" presStyleLbl="node1" presStyleIdx="0" presStyleCnt="2" custScaleX="84631" custScaleY="84631"/>
      <dgm:spPr/>
      <dgm:t>
        <a:bodyPr/>
        <a:lstStyle/>
        <a:p>
          <a:endParaRPr lang="en-PH"/>
        </a:p>
      </dgm:t>
    </dgm:pt>
    <dgm:pt modelId="{34817549-409B-40B7-8AB0-7E938516C19D}" type="pres">
      <dgm:prSet presAssocID="{C6E1F643-F00E-4BB8-9694-AB37A096821B}" presName="dummy1a" presStyleCnt="0"/>
      <dgm:spPr/>
      <dgm:t>
        <a:bodyPr/>
        <a:lstStyle/>
        <a:p>
          <a:endParaRPr lang="en-PH"/>
        </a:p>
      </dgm:t>
    </dgm:pt>
    <dgm:pt modelId="{9E48BC03-32AE-4E0C-A8C6-A9C031645CE5}" type="pres">
      <dgm:prSet presAssocID="{C6E1F643-F00E-4BB8-9694-AB37A096821B}" presName="dummy1b" presStyleCnt="0"/>
      <dgm:spPr/>
      <dgm:t>
        <a:bodyPr/>
        <a:lstStyle/>
        <a:p>
          <a:endParaRPr lang="en-PH"/>
        </a:p>
      </dgm:t>
    </dgm:pt>
    <dgm:pt modelId="{5F2994CE-BFDC-4059-B174-393C80A49CB4}" type="pres">
      <dgm:prSet presAssocID="{C6E1F643-F00E-4BB8-9694-AB37A096821B}" presName="wedge1Tx" presStyleLbl="node1" presStyleIdx="0" presStyleCnt="2">
        <dgm:presLayoutVars>
          <dgm:chMax val="0"/>
          <dgm:chPref val="0"/>
          <dgm:bulletEnabled val="1"/>
        </dgm:presLayoutVars>
      </dgm:prSet>
      <dgm:spPr/>
      <dgm:t>
        <a:bodyPr/>
        <a:lstStyle/>
        <a:p>
          <a:endParaRPr lang="en-PH"/>
        </a:p>
      </dgm:t>
    </dgm:pt>
    <dgm:pt modelId="{AEBCFD1B-123C-47D6-BA5F-CE7A8C91D678}" type="pres">
      <dgm:prSet presAssocID="{C6E1F643-F00E-4BB8-9694-AB37A096821B}" presName="wedge2" presStyleLbl="node1" presStyleIdx="1" presStyleCnt="2" custScaleX="84542" custScaleY="84542"/>
      <dgm:spPr/>
      <dgm:t>
        <a:bodyPr/>
        <a:lstStyle/>
        <a:p>
          <a:endParaRPr lang="en-PH"/>
        </a:p>
      </dgm:t>
    </dgm:pt>
    <dgm:pt modelId="{C903D774-19B7-404D-87B9-90EA942DFC04}" type="pres">
      <dgm:prSet presAssocID="{C6E1F643-F00E-4BB8-9694-AB37A096821B}" presName="dummy2a" presStyleCnt="0"/>
      <dgm:spPr/>
      <dgm:t>
        <a:bodyPr/>
        <a:lstStyle/>
        <a:p>
          <a:endParaRPr lang="en-PH"/>
        </a:p>
      </dgm:t>
    </dgm:pt>
    <dgm:pt modelId="{95C38E59-806B-4305-AB96-CCE9D01592E4}" type="pres">
      <dgm:prSet presAssocID="{C6E1F643-F00E-4BB8-9694-AB37A096821B}" presName="dummy2b" presStyleCnt="0"/>
      <dgm:spPr/>
      <dgm:t>
        <a:bodyPr/>
        <a:lstStyle/>
        <a:p>
          <a:endParaRPr lang="en-PH"/>
        </a:p>
      </dgm:t>
    </dgm:pt>
    <dgm:pt modelId="{DBAED387-B294-4B11-8C59-FF59F64CFD0A}" type="pres">
      <dgm:prSet presAssocID="{C6E1F643-F00E-4BB8-9694-AB37A096821B}" presName="wedge2Tx" presStyleLbl="node1" presStyleIdx="1" presStyleCnt="2">
        <dgm:presLayoutVars>
          <dgm:chMax val="0"/>
          <dgm:chPref val="0"/>
          <dgm:bulletEnabled val="1"/>
        </dgm:presLayoutVars>
      </dgm:prSet>
      <dgm:spPr/>
      <dgm:t>
        <a:bodyPr/>
        <a:lstStyle/>
        <a:p>
          <a:endParaRPr lang="en-PH"/>
        </a:p>
      </dgm:t>
    </dgm:pt>
    <dgm:pt modelId="{B55F3803-9785-4F1C-9DEA-088B05C62C2A}" type="pres">
      <dgm:prSet presAssocID="{8C9A4FA5-49EF-4688-8162-E5EAD45B0BD6}" presName="arrowWedge1" presStyleLbl="fgSibTrans2D1" presStyleIdx="0" presStyleCnt="2"/>
      <dgm:spPr/>
      <dgm:t>
        <a:bodyPr/>
        <a:lstStyle/>
        <a:p>
          <a:endParaRPr lang="en-PH"/>
        </a:p>
      </dgm:t>
    </dgm:pt>
    <dgm:pt modelId="{6F46B816-503E-4CA8-91AF-CCD558DFAA56}" type="pres">
      <dgm:prSet presAssocID="{4C6990B1-546E-4761-A6E2-5353A2E6A4F2}" presName="arrowWedge2" presStyleLbl="fgSibTrans2D1" presStyleIdx="1" presStyleCnt="2"/>
      <dgm:spPr/>
      <dgm:t>
        <a:bodyPr/>
        <a:lstStyle/>
        <a:p>
          <a:endParaRPr lang="en-PH"/>
        </a:p>
      </dgm:t>
    </dgm:pt>
  </dgm:ptLst>
  <dgm:cxnLst>
    <dgm:cxn modelId="{ADCF1E47-6CD3-4ED9-A02F-99EDF76061D7}" type="presOf" srcId="{517074BD-A27F-4C77-9487-CFEEADFD46B0}" destId="{DBAED387-B294-4B11-8C59-FF59F64CFD0A}" srcOrd="1" destOrd="0" presId="urn:microsoft.com/office/officeart/2005/8/layout/cycle8"/>
    <dgm:cxn modelId="{915BCCC8-B936-4655-AFCD-9D51AA9D1708}" srcId="{C6E1F643-F00E-4BB8-9694-AB37A096821B}" destId="{DB1BC52D-1F24-4322-B81E-49511E7F271F}" srcOrd="0" destOrd="0" parTransId="{B5347770-48D1-472E-AEF5-01B2F29C6FFC}" sibTransId="{8C9A4FA5-49EF-4688-8162-E5EAD45B0BD6}"/>
    <dgm:cxn modelId="{4266DC89-E3EC-4E7D-8DEE-8880F06C3923}" type="presOf" srcId="{C6E1F643-F00E-4BB8-9694-AB37A096821B}" destId="{71F03078-8EB8-4C74-ADFF-CBF1A48C3EA6}" srcOrd="0" destOrd="0" presId="urn:microsoft.com/office/officeart/2005/8/layout/cycle8"/>
    <dgm:cxn modelId="{CEE850E9-C526-42C8-90DF-C1ACED4AB7C9}" type="presOf" srcId="{DB1BC52D-1F24-4322-B81E-49511E7F271F}" destId="{5F2994CE-BFDC-4059-B174-393C80A49CB4}" srcOrd="1" destOrd="0" presId="urn:microsoft.com/office/officeart/2005/8/layout/cycle8"/>
    <dgm:cxn modelId="{57CE3455-FFC8-4A1B-8DB4-1CC4EB2E2C78}" srcId="{C6E1F643-F00E-4BB8-9694-AB37A096821B}" destId="{517074BD-A27F-4C77-9487-CFEEADFD46B0}" srcOrd="1" destOrd="0" parTransId="{2C5DC3C5-B0E8-4FFB-8A47-D773D7965E8A}" sibTransId="{4C6990B1-546E-4761-A6E2-5353A2E6A4F2}"/>
    <dgm:cxn modelId="{F5BE61FF-6B50-42BD-BE16-1E2488378D47}" type="presOf" srcId="{517074BD-A27F-4C77-9487-CFEEADFD46B0}" destId="{AEBCFD1B-123C-47D6-BA5F-CE7A8C91D678}" srcOrd="0" destOrd="0" presId="urn:microsoft.com/office/officeart/2005/8/layout/cycle8"/>
    <dgm:cxn modelId="{5303B5EE-E22B-4359-B267-648DE569F512}" type="presOf" srcId="{DB1BC52D-1F24-4322-B81E-49511E7F271F}" destId="{6C628FF8-9C8F-4CA3-8D7F-522DC58CBD2B}" srcOrd="0" destOrd="0" presId="urn:microsoft.com/office/officeart/2005/8/layout/cycle8"/>
    <dgm:cxn modelId="{E6F6BDA1-AAFB-444E-9909-14D262318B2B}" type="presParOf" srcId="{71F03078-8EB8-4C74-ADFF-CBF1A48C3EA6}" destId="{6C628FF8-9C8F-4CA3-8D7F-522DC58CBD2B}" srcOrd="0" destOrd="0" presId="urn:microsoft.com/office/officeart/2005/8/layout/cycle8"/>
    <dgm:cxn modelId="{EB0DD55F-4DF5-4FF8-A7B3-BF253AED46C6}" type="presParOf" srcId="{71F03078-8EB8-4C74-ADFF-CBF1A48C3EA6}" destId="{34817549-409B-40B7-8AB0-7E938516C19D}" srcOrd="1" destOrd="0" presId="urn:microsoft.com/office/officeart/2005/8/layout/cycle8"/>
    <dgm:cxn modelId="{9C14547B-50B6-4986-A803-0C2D5BBA73E5}" type="presParOf" srcId="{71F03078-8EB8-4C74-ADFF-CBF1A48C3EA6}" destId="{9E48BC03-32AE-4E0C-A8C6-A9C031645CE5}" srcOrd="2" destOrd="0" presId="urn:microsoft.com/office/officeart/2005/8/layout/cycle8"/>
    <dgm:cxn modelId="{49AE2794-2D22-41FC-B582-88A9A275CAA7}" type="presParOf" srcId="{71F03078-8EB8-4C74-ADFF-CBF1A48C3EA6}" destId="{5F2994CE-BFDC-4059-B174-393C80A49CB4}" srcOrd="3" destOrd="0" presId="urn:microsoft.com/office/officeart/2005/8/layout/cycle8"/>
    <dgm:cxn modelId="{CD1A756F-3E65-47AE-AE3E-FD7BBF12C8B7}" type="presParOf" srcId="{71F03078-8EB8-4C74-ADFF-CBF1A48C3EA6}" destId="{AEBCFD1B-123C-47D6-BA5F-CE7A8C91D678}" srcOrd="4" destOrd="0" presId="urn:microsoft.com/office/officeart/2005/8/layout/cycle8"/>
    <dgm:cxn modelId="{B13B5D9D-66F9-4F32-9B2B-9EFCC8D6348E}" type="presParOf" srcId="{71F03078-8EB8-4C74-ADFF-CBF1A48C3EA6}" destId="{C903D774-19B7-404D-87B9-90EA942DFC04}" srcOrd="5" destOrd="0" presId="urn:microsoft.com/office/officeart/2005/8/layout/cycle8"/>
    <dgm:cxn modelId="{58CCA511-7FBF-4CE8-95CB-3051004EF1F9}" type="presParOf" srcId="{71F03078-8EB8-4C74-ADFF-CBF1A48C3EA6}" destId="{95C38E59-806B-4305-AB96-CCE9D01592E4}" srcOrd="6" destOrd="0" presId="urn:microsoft.com/office/officeart/2005/8/layout/cycle8"/>
    <dgm:cxn modelId="{9C638471-EF1E-4261-84B2-A6B6A3B0E603}" type="presParOf" srcId="{71F03078-8EB8-4C74-ADFF-CBF1A48C3EA6}" destId="{DBAED387-B294-4B11-8C59-FF59F64CFD0A}" srcOrd="7" destOrd="0" presId="urn:microsoft.com/office/officeart/2005/8/layout/cycle8"/>
    <dgm:cxn modelId="{E4B95AD7-943E-4886-92A3-EED99FD57478}" type="presParOf" srcId="{71F03078-8EB8-4C74-ADFF-CBF1A48C3EA6}" destId="{B55F3803-9785-4F1C-9DEA-088B05C62C2A}" srcOrd="8" destOrd="0" presId="urn:microsoft.com/office/officeart/2005/8/layout/cycle8"/>
    <dgm:cxn modelId="{60AF59B4-17FF-4188-BE2C-E5C054D8C11B}" type="presParOf" srcId="{71F03078-8EB8-4C74-ADFF-CBF1A48C3EA6}" destId="{6F46B816-503E-4CA8-91AF-CCD558DFAA56}" srcOrd="9" destOrd="0" presId="urn:microsoft.com/office/officeart/2005/8/layout/cycle8"/>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BC303A-C35D-482E-8B7B-3732CEAA5F8E}" type="doc">
      <dgm:prSet loTypeId="urn:microsoft.com/office/officeart/2005/8/layout/orgChart1" loCatId="hierarchy" qsTypeId="urn:microsoft.com/office/officeart/2005/8/quickstyle/simple4" qsCatId="simple" csTypeId="urn:microsoft.com/office/officeart/2005/8/colors/accent4_3" csCatId="accent4" phldr="1"/>
      <dgm:spPr/>
      <dgm:t>
        <a:bodyPr/>
        <a:lstStyle/>
        <a:p>
          <a:endParaRPr lang="en-PH"/>
        </a:p>
      </dgm:t>
    </dgm:pt>
    <dgm:pt modelId="{14C22E8E-8F52-4994-B0D4-C470834B9854}">
      <dgm:prSet phldrT="[Text]" custT="1"/>
      <dgm:spPr>
        <a:solidFill>
          <a:srgbClr val="7030A0"/>
        </a:solidFill>
      </dgm:spPr>
      <dgm:t>
        <a:bodyPr/>
        <a:lstStyle/>
        <a:p>
          <a:r>
            <a:rPr lang="en-PH" sz="2000" b="1" dirty="0" smtClean="0">
              <a:latin typeface="Roboto" pitchFamily="2" charset="0"/>
              <a:ea typeface="Roboto" pitchFamily="2" charset="0"/>
            </a:rPr>
            <a:t>CENTRAL PHILIPPINES</a:t>
          </a:r>
          <a:endParaRPr lang="en-PH" sz="2000" b="1" dirty="0">
            <a:latin typeface="Roboto" pitchFamily="2" charset="0"/>
            <a:ea typeface="Roboto" pitchFamily="2" charset="0"/>
          </a:endParaRPr>
        </a:p>
      </dgm:t>
    </dgm:pt>
    <dgm:pt modelId="{F0856AC4-9E50-42BF-82D0-38E73E796307}" type="parTrans" cxnId="{F7E5BBCD-9185-411E-ADA6-7168FC699DEB}">
      <dgm:prSet/>
      <dgm:spPr/>
      <dgm:t>
        <a:bodyPr/>
        <a:lstStyle/>
        <a:p>
          <a:endParaRPr lang="en-PH"/>
        </a:p>
      </dgm:t>
    </dgm:pt>
    <dgm:pt modelId="{7624432D-F8F7-4D1F-B1B7-CB272FA7140F}" type="sibTrans" cxnId="{F7E5BBCD-9185-411E-ADA6-7168FC699DEB}">
      <dgm:prSet/>
      <dgm:spPr/>
      <dgm:t>
        <a:bodyPr/>
        <a:lstStyle/>
        <a:p>
          <a:endParaRPr lang="en-PH"/>
        </a:p>
      </dgm:t>
    </dgm:pt>
    <dgm:pt modelId="{EC294EA9-C1D8-4FFC-985D-39752B7EC30A}">
      <dgm:prSet phldrT="[Text]" custT="1"/>
      <dgm:spPr/>
      <dgm:t>
        <a:bodyPr/>
        <a:lstStyle/>
        <a:p>
          <a:r>
            <a:rPr lang="en-PH" sz="800" dirty="0" smtClean="0">
              <a:latin typeface="Roboto" pitchFamily="2" charset="0"/>
              <a:ea typeface="Roboto" pitchFamily="2" charset="0"/>
            </a:rPr>
            <a:t>CP-1</a:t>
          </a:r>
        </a:p>
        <a:p>
          <a:r>
            <a:rPr lang="en-PH" sz="900" b="1" dirty="0" smtClean="0">
              <a:latin typeface="Roboto" pitchFamily="2" charset="0"/>
              <a:ea typeface="Roboto" pitchFamily="2" charset="0"/>
            </a:rPr>
            <a:t>BICOL</a:t>
          </a:r>
          <a:endParaRPr lang="en-PH" sz="800" b="1" dirty="0">
            <a:latin typeface="Roboto" pitchFamily="2" charset="0"/>
            <a:ea typeface="Roboto" pitchFamily="2" charset="0"/>
          </a:endParaRPr>
        </a:p>
      </dgm:t>
    </dgm:pt>
    <dgm:pt modelId="{88421D39-A442-465E-8615-576339F82EE3}" type="parTrans" cxnId="{634E583C-7961-43E3-BF33-990811BD3D56}">
      <dgm:prSet/>
      <dgm:spPr/>
      <dgm:t>
        <a:bodyPr/>
        <a:lstStyle/>
        <a:p>
          <a:endParaRPr lang="en-PH">
            <a:latin typeface="Roboto" pitchFamily="2" charset="0"/>
            <a:ea typeface="Roboto" pitchFamily="2" charset="0"/>
          </a:endParaRPr>
        </a:p>
      </dgm:t>
    </dgm:pt>
    <dgm:pt modelId="{06DEB880-1F0B-4802-88CA-7E33BC2B1A4E}" type="sibTrans" cxnId="{634E583C-7961-43E3-BF33-990811BD3D56}">
      <dgm:prSet/>
      <dgm:spPr/>
      <dgm:t>
        <a:bodyPr/>
        <a:lstStyle/>
        <a:p>
          <a:endParaRPr lang="en-PH"/>
        </a:p>
      </dgm:t>
    </dgm:pt>
    <dgm:pt modelId="{EF6B26FF-55E8-4EA1-9EA4-51D7B9AAB19E}">
      <dgm:prSet phldrT="[Text]" custT="1"/>
      <dgm:spPr/>
      <dgm:t>
        <a:bodyPr/>
        <a:lstStyle/>
        <a:p>
          <a:r>
            <a:rPr lang="en-PH" sz="800" dirty="0" smtClean="0">
              <a:latin typeface="Roboto" pitchFamily="2" charset="0"/>
              <a:ea typeface="Roboto" pitchFamily="2" charset="0"/>
            </a:rPr>
            <a:t>CP-2</a:t>
          </a:r>
        </a:p>
        <a:p>
          <a:r>
            <a:rPr lang="en-PH" sz="900" b="1" dirty="0" smtClean="0">
              <a:latin typeface="Roboto" pitchFamily="2" charset="0"/>
              <a:ea typeface="Roboto" pitchFamily="2" charset="0"/>
            </a:rPr>
            <a:t>MARINDUQUE, MINDORO AND ROMBLON </a:t>
          </a:r>
          <a:endParaRPr lang="en-PH" sz="900" b="1" dirty="0">
            <a:latin typeface="Roboto" pitchFamily="2" charset="0"/>
            <a:ea typeface="Roboto" pitchFamily="2" charset="0"/>
          </a:endParaRPr>
        </a:p>
      </dgm:t>
    </dgm:pt>
    <dgm:pt modelId="{EC146CE0-2CF0-4721-98E7-9DC354540C27}" type="parTrans" cxnId="{E89D65D9-CEA0-49E8-894D-5FDD6D54F6FF}">
      <dgm:prSet/>
      <dgm:spPr/>
      <dgm:t>
        <a:bodyPr/>
        <a:lstStyle/>
        <a:p>
          <a:endParaRPr lang="en-PH">
            <a:latin typeface="Roboto" pitchFamily="2" charset="0"/>
            <a:ea typeface="Roboto" pitchFamily="2" charset="0"/>
          </a:endParaRPr>
        </a:p>
      </dgm:t>
    </dgm:pt>
    <dgm:pt modelId="{50A427B3-4522-45ED-B530-2A50BC549C6F}" type="sibTrans" cxnId="{E89D65D9-CEA0-49E8-894D-5FDD6D54F6FF}">
      <dgm:prSet/>
      <dgm:spPr/>
      <dgm:t>
        <a:bodyPr/>
        <a:lstStyle/>
        <a:p>
          <a:endParaRPr lang="en-PH"/>
        </a:p>
      </dgm:t>
    </dgm:pt>
    <dgm:pt modelId="{FD2B0716-055C-405D-9F81-D0A8074DB17E}">
      <dgm:prSet phldrT="[Text]" custT="1"/>
      <dgm:spPr/>
      <dgm:t>
        <a:bodyPr/>
        <a:lstStyle/>
        <a:p>
          <a:r>
            <a:rPr lang="en-PH" sz="800" dirty="0" smtClean="0">
              <a:latin typeface="Roboto" pitchFamily="2" charset="0"/>
              <a:ea typeface="Roboto" pitchFamily="2" charset="0"/>
            </a:rPr>
            <a:t>CP-3:</a:t>
          </a:r>
        </a:p>
        <a:p>
          <a:r>
            <a:rPr lang="en-PH" sz="900" b="1" dirty="0" smtClean="0">
              <a:latin typeface="Roboto" pitchFamily="2" charset="0"/>
              <a:ea typeface="Roboto" pitchFamily="2" charset="0"/>
            </a:rPr>
            <a:t>PALAWAN </a:t>
          </a:r>
          <a:endParaRPr lang="en-PH" sz="800" b="1" dirty="0">
            <a:latin typeface="Roboto" pitchFamily="2" charset="0"/>
            <a:ea typeface="Roboto" pitchFamily="2" charset="0"/>
          </a:endParaRPr>
        </a:p>
      </dgm:t>
    </dgm:pt>
    <dgm:pt modelId="{DB0CA1B7-4EEA-41F8-8483-FEC50EBA787D}" type="parTrans" cxnId="{1CA1FB8F-7B97-421A-BA6A-B5E72B118BBB}">
      <dgm:prSet/>
      <dgm:spPr/>
      <dgm:t>
        <a:bodyPr/>
        <a:lstStyle/>
        <a:p>
          <a:endParaRPr lang="en-PH">
            <a:latin typeface="Roboto" pitchFamily="2" charset="0"/>
            <a:ea typeface="Roboto" pitchFamily="2" charset="0"/>
          </a:endParaRPr>
        </a:p>
      </dgm:t>
    </dgm:pt>
    <dgm:pt modelId="{21A13B87-6FC2-4B8D-B7CD-8DB311C67405}" type="sibTrans" cxnId="{1CA1FB8F-7B97-421A-BA6A-B5E72B118BBB}">
      <dgm:prSet/>
      <dgm:spPr/>
      <dgm:t>
        <a:bodyPr/>
        <a:lstStyle/>
        <a:p>
          <a:endParaRPr lang="en-PH"/>
        </a:p>
      </dgm:t>
    </dgm:pt>
    <dgm:pt modelId="{43628555-79BF-4A06-A69C-00B285EB9EFF}">
      <dgm:prSet phldrT="[Text]" custT="1"/>
      <dgm:spPr>
        <a:solidFill>
          <a:srgbClr val="7030A0"/>
        </a:solidFill>
      </dgm:spPr>
      <dgm:t>
        <a:bodyPr/>
        <a:lstStyle/>
        <a:p>
          <a:r>
            <a:rPr lang="en-PH" sz="2000" dirty="0" smtClean="0">
              <a:latin typeface="Roboto" pitchFamily="2" charset="0"/>
              <a:ea typeface="Roboto" pitchFamily="2" charset="0"/>
            </a:rPr>
            <a:t>CP-4</a:t>
          </a:r>
        </a:p>
        <a:p>
          <a:r>
            <a:rPr lang="en-PH" sz="1800" b="1" dirty="0" smtClean="0">
              <a:latin typeface="Roboto" pitchFamily="2" charset="0"/>
              <a:ea typeface="Roboto" pitchFamily="2" charset="0"/>
            </a:rPr>
            <a:t>WESTERN VISAYAS</a:t>
          </a:r>
          <a:endParaRPr lang="en-PH" sz="1800" b="1" dirty="0">
            <a:latin typeface="Roboto" pitchFamily="2" charset="0"/>
            <a:ea typeface="Roboto" pitchFamily="2" charset="0"/>
          </a:endParaRPr>
        </a:p>
      </dgm:t>
    </dgm:pt>
    <dgm:pt modelId="{1B166B37-98B2-4DE5-8833-7E34D866C7B0}" type="parTrans" cxnId="{F48DDF18-CEF0-4BC8-A07D-DE7207198EC6}">
      <dgm:prSet/>
      <dgm:spPr/>
      <dgm:t>
        <a:bodyPr/>
        <a:lstStyle/>
        <a:p>
          <a:endParaRPr lang="en-PH">
            <a:latin typeface="Roboto" pitchFamily="2" charset="0"/>
            <a:ea typeface="Roboto" pitchFamily="2" charset="0"/>
          </a:endParaRPr>
        </a:p>
      </dgm:t>
    </dgm:pt>
    <dgm:pt modelId="{60667784-056B-4A04-B7AF-B0ED67902593}" type="sibTrans" cxnId="{F48DDF18-CEF0-4BC8-A07D-DE7207198EC6}">
      <dgm:prSet/>
      <dgm:spPr/>
      <dgm:t>
        <a:bodyPr/>
        <a:lstStyle/>
        <a:p>
          <a:endParaRPr lang="en-PH"/>
        </a:p>
      </dgm:t>
    </dgm:pt>
    <dgm:pt modelId="{96050D9C-C13A-44DB-978E-84C0FB3A5453}">
      <dgm:prSet phldrT="[Text]" custT="1"/>
      <dgm:spPr/>
      <dgm:t>
        <a:bodyPr/>
        <a:lstStyle/>
        <a:p>
          <a:r>
            <a:rPr lang="en-PH" sz="800" dirty="0" smtClean="0">
              <a:latin typeface="Roboto" pitchFamily="2" charset="0"/>
              <a:ea typeface="Roboto" pitchFamily="2" charset="0"/>
            </a:rPr>
            <a:t>CP-5</a:t>
          </a:r>
        </a:p>
        <a:p>
          <a:r>
            <a:rPr lang="en-PH" sz="900" b="1" dirty="0" smtClean="0">
              <a:latin typeface="Roboto" pitchFamily="2" charset="0"/>
              <a:ea typeface="Roboto" pitchFamily="2" charset="0"/>
            </a:rPr>
            <a:t>CENTRAL VISAYAS</a:t>
          </a:r>
          <a:endParaRPr lang="en-PH" sz="900" b="1" dirty="0">
            <a:latin typeface="Roboto" pitchFamily="2" charset="0"/>
            <a:ea typeface="Roboto" pitchFamily="2" charset="0"/>
          </a:endParaRPr>
        </a:p>
      </dgm:t>
    </dgm:pt>
    <dgm:pt modelId="{A18100BB-EA79-4F9C-B078-E9045D935743}" type="parTrans" cxnId="{1AADBB6D-D0C9-4298-8A52-E1CE59792F5C}">
      <dgm:prSet/>
      <dgm:spPr/>
      <dgm:t>
        <a:bodyPr/>
        <a:lstStyle/>
        <a:p>
          <a:endParaRPr lang="en-PH">
            <a:latin typeface="Roboto" pitchFamily="2" charset="0"/>
            <a:ea typeface="Roboto" pitchFamily="2" charset="0"/>
          </a:endParaRPr>
        </a:p>
      </dgm:t>
    </dgm:pt>
    <dgm:pt modelId="{77006D9B-B352-427E-AA1F-A82DCD9AFE2C}" type="sibTrans" cxnId="{1AADBB6D-D0C9-4298-8A52-E1CE59792F5C}">
      <dgm:prSet/>
      <dgm:spPr/>
      <dgm:t>
        <a:bodyPr/>
        <a:lstStyle/>
        <a:p>
          <a:endParaRPr lang="en-PH"/>
        </a:p>
      </dgm:t>
    </dgm:pt>
    <dgm:pt modelId="{E3E55927-25C1-40DA-9D1B-2FE0D6D02E3A}">
      <dgm:prSet phldrT="[Text]" custT="1"/>
      <dgm:spPr/>
      <dgm:t>
        <a:bodyPr/>
        <a:lstStyle/>
        <a:p>
          <a:r>
            <a:rPr lang="en-PH" sz="800" dirty="0" smtClean="0">
              <a:latin typeface="Roboto" pitchFamily="2" charset="0"/>
              <a:ea typeface="Roboto" pitchFamily="2" charset="0"/>
            </a:rPr>
            <a:t>CP-6</a:t>
          </a:r>
        </a:p>
        <a:p>
          <a:r>
            <a:rPr lang="en-PH" sz="900" b="1" dirty="0" smtClean="0">
              <a:latin typeface="Roboto" pitchFamily="2" charset="0"/>
              <a:ea typeface="Roboto" pitchFamily="2" charset="0"/>
            </a:rPr>
            <a:t>EASTERN VISAYAS </a:t>
          </a:r>
          <a:endParaRPr lang="en-PH" sz="900" b="1" dirty="0">
            <a:latin typeface="Roboto" pitchFamily="2" charset="0"/>
            <a:ea typeface="Roboto" pitchFamily="2" charset="0"/>
          </a:endParaRPr>
        </a:p>
      </dgm:t>
    </dgm:pt>
    <dgm:pt modelId="{FB93DD96-40DD-4B23-8282-8D8C6B7BAA18}" type="parTrans" cxnId="{6BEFBF02-C8AE-4A9E-BB2E-A2669043D56E}">
      <dgm:prSet/>
      <dgm:spPr/>
      <dgm:t>
        <a:bodyPr/>
        <a:lstStyle/>
        <a:p>
          <a:endParaRPr lang="en-PH">
            <a:latin typeface="Roboto" pitchFamily="2" charset="0"/>
            <a:ea typeface="Roboto" pitchFamily="2" charset="0"/>
          </a:endParaRPr>
        </a:p>
      </dgm:t>
    </dgm:pt>
    <dgm:pt modelId="{793B9C66-EF6A-446C-BEF5-C407BC90A0E6}" type="sibTrans" cxnId="{6BEFBF02-C8AE-4A9E-BB2E-A2669043D56E}">
      <dgm:prSet/>
      <dgm:spPr/>
      <dgm:t>
        <a:bodyPr/>
        <a:lstStyle/>
        <a:p>
          <a:endParaRPr lang="en-PH"/>
        </a:p>
      </dgm:t>
    </dgm:pt>
    <dgm:pt modelId="{3E57B076-3886-4665-9106-BE3BFB97C7BE}">
      <dgm:prSet phldrT="[Text]" custT="1"/>
      <dgm:spPr/>
      <dgm:t>
        <a:bodyPr/>
        <a:lstStyle/>
        <a:p>
          <a:r>
            <a:rPr lang="en-PH" sz="900" dirty="0" smtClean="0">
              <a:latin typeface="Roboto" pitchFamily="2" charset="0"/>
              <a:ea typeface="Roboto" pitchFamily="2" charset="0"/>
            </a:rPr>
            <a:t>CP1-A:</a:t>
          </a:r>
          <a:br>
            <a:rPr lang="en-PH" sz="900" dirty="0" smtClean="0">
              <a:latin typeface="Roboto" pitchFamily="2" charset="0"/>
              <a:ea typeface="Roboto" pitchFamily="2" charset="0"/>
            </a:rPr>
          </a:br>
          <a:r>
            <a:rPr lang="en-PH" sz="900" b="1" dirty="0" err="1" smtClean="0">
              <a:latin typeface="Roboto" pitchFamily="2" charset="0"/>
              <a:ea typeface="Roboto" pitchFamily="2" charset="0"/>
            </a:rPr>
            <a:t>Camarines</a:t>
          </a:r>
          <a:r>
            <a:rPr lang="en-PH" sz="900" b="1" dirty="0" smtClean="0">
              <a:latin typeface="Roboto" pitchFamily="2" charset="0"/>
              <a:ea typeface="Roboto" pitchFamily="2" charset="0"/>
            </a:rPr>
            <a:t> Norte</a:t>
          </a:r>
          <a:br>
            <a:rPr lang="en-PH" sz="900" b="1" dirty="0" smtClean="0">
              <a:latin typeface="Roboto" pitchFamily="2" charset="0"/>
              <a:ea typeface="Roboto" pitchFamily="2" charset="0"/>
            </a:rPr>
          </a:br>
          <a:r>
            <a:rPr lang="en-PH" sz="900" b="1" dirty="0" err="1" smtClean="0">
              <a:latin typeface="Roboto" pitchFamily="2" charset="0"/>
              <a:ea typeface="Roboto" pitchFamily="2" charset="0"/>
            </a:rPr>
            <a:t>Camarines</a:t>
          </a:r>
          <a:r>
            <a:rPr lang="en-PH" sz="900" b="1" dirty="0" smtClean="0">
              <a:latin typeface="Roboto" pitchFamily="2" charset="0"/>
              <a:ea typeface="Roboto" pitchFamily="2" charset="0"/>
            </a:rPr>
            <a:t> Sur</a:t>
          </a:r>
          <a:br>
            <a:rPr lang="en-PH" sz="900" b="1" dirty="0" smtClean="0">
              <a:latin typeface="Roboto" pitchFamily="2" charset="0"/>
              <a:ea typeface="Roboto" pitchFamily="2" charset="0"/>
            </a:rPr>
          </a:br>
          <a:r>
            <a:rPr lang="en-PH" sz="900" b="1" dirty="0" err="1" smtClean="0">
              <a:latin typeface="Roboto" pitchFamily="2" charset="0"/>
              <a:ea typeface="Roboto" pitchFamily="2" charset="0"/>
            </a:rPr>
            <a:t>Catanduanes</a:t>
          </a:r>
          <a:r>
            <a:rPr lang="en-PH" sz="900" b="1" dirty="0" smtClean="0">
              <a:latin typeface="Roboto" pitchFamily="2" charset="0"/>
              <a:ea typeface="Roboto" pitchFamily="2" charset="0"/>
            </a:rPr>
            <a:t> </a:t>
          </a:r>
          <a:endParaRPr lang="en-PH" sz="900" b="1" dirty="0">
            <a:latin typeface="Roboto" pitchFamily="2" charset="0"/>
            <a:ea typeface="Roboto" pitchFamily="2" charset="0"/>
          </a:endParaRPr>
        </a:p>
      </dgm:t>
    </dgm:pt>
    <dgm:pt modelId="{6BD3797A-E590-44E3-B0C4-50035F69B35F}" type="parTrans" cxnId="{B3836BA5-6031-442A-9E88-815F31ECBB08}">
      <dgm:prSet/>
      <dgm:spPr/>
      <dgm:t>
        <a:bodyPr/>
        <a:lstStyle/>
        <a:p>
          <a:endParaRPr lang="en-PH"/>
        </a:p>
      </dgm:t>
    </dgm:pt>
    <dgm:pt modelId="{21DA015D-D8D4-4376-96FC-14002DE654CC}" type="sibTrans" cxnId="{B3836BA5-6031-442A-9E88-815F31ECBB08}">
      <dgm:prSet/>
      <dgm:spPr/>
      <dgm:t>
        <a:bodyPr/>
        <a:lstStyle/>
        <a:p>
          <a:endParaRPr lang="en-PH"/>
        </a:p>
      </dgm:t>
    </dgm:pt>
    <dgm:pt modelId="{E2A7FC52-CF7C-42B0-88DD-89B1EFE91762}">
      <dgm:prSet phldrT="[Text]" custT="1"/>
      <dgm:spPr/>
      <dgm:t>
        <a:bodyPr/>
        <a:lstStyle/>
        <a:p>
          <a:r>
            <a:rPr lang="en-PH" sz="900" dirty="0" smtClean="0">
              <a:latin typeface="Roboto" pitchFamily="2" charset="0"/>
              <a:ea typeface="Roboto" pitchFamily="2" charset="0"/>
            </a:rPr>
            <a:t>CP1-B:  </a:t>
          </a:r>
          <a:br>
            <a:rPr lang="en-PH" sz="900" dirty="0" smtClean="0">
              <a:latin typeface="Roboto" pitchFamily="2" charset="0"/>
              <a:ea typeface="Roboto" pitchFamily="2" charset="0"/>
            </a:rPr>
          </a:br>
          <a:r>
            <a:rPr lang="en-PH" sz="900" b="1" dirty="0" err="1" smtClean="0">
              <a:latin typeface="Roboto" pitchFamily="2" charset="0"/>
              <a:ea typeface="Roboto" pitchFamily="2" charset="0"/>
            </a:rPr>
            <a:t>Albay</a:t>
          </a:r>
          <a:r>
            <a:rPr lang="en-PH" sz="900" b="1" dirty="0" smtClean="0">
              <a:latin typeface="Roboto" pitchFamily="2" charset="0"/>
              <a:ea typeface="Roboto" pitchFamily="2" charset="0"/>
            </a:rPr>
            <a:t> </a:t>
          </a:r>
          <a:br>
            <a:rPr lang="en-PH" sz="900" b="1" dirty="0" smtClean="0">
              <a:latin typeface="Roboto" pitchFamily="2" charset="0"/>
              <a:ea typeface="Roboto" pitchFamily="2" charset="0"/>
            </a:rPr>
          </a:br>
          <a:r>
            <a:rPr lang="en-PH" sz="900" b="1" dirty="0" smtClean="0">
              <a:latin typeface="Roboto" pitchFamily="2" charset="0"/>
              <a:ea typeface="Roboto" pitchFamily="2" charset="0"/>
            </a:rPr>
            <a:t>Masbate</a:t>
          </a:r>
          <a:br>
            <a:rPr lang="en-PH" sz="900" b="1" dirty="0" smtClean="0">
              <a:latin typeface="Roboto" pitchFamily="2" charset="0"/>
              <a:ea typeface="Roboto" pitchFamily="2" charset="0"/>
            </a:rPr>
          </a:br>
          <a:r>
            <a:rPr lang="en-PH" sz="900" b="1" dirty="0" err="1" smtClean="0">
              <a:latin typeface="Roboto" pitchFamily="2" charset="0"/>
              <a:ea typeface="Roboto" pitchFamily="2" charset="0"/>
            </a:rPr>
            <a:t>Sorsogon</a:t>
          </a:r>
          <a:r>
            <a:rPr lang="en-PH" sz="900" b="1" dirty="0" smtClean="0">
              <a:latin typeface="Roboto" pitchFamily="2" charset="0"/>
              <a:ea typeface="Roboto" pitchFamily="2" charset="0"/>
            </a:rPr>
            <a:t> </a:t>
          </a:r>
          <a:endParaRPr lang="en-PH" sz="900" b="1" dirty="0">
            <a:latin typeface="Roboto" pitchFamily="2" charset="0"/>
            <a:ea typeface="Roboto" pitchFamily="2" charset="0"/>
          </a:endParaRPr>
        </a:p>
      </dgm:t>
    </dgm:pt>
    <dgm:pt modelId="{EC1BFF54-EDB3-4AC6-AAEB-7A1CB84614A5}" type="parTrans" cxnId="{FDAE3B15-84A7-44EF-97C2-35356F8ADF44}">
      <dgm:prSet/>
      <dgm:spPr/>
      <dgm:t>
        <a:bodyPr/>
        <a:lstStyle/>
        <a:p>
          <a:endParaRPr lang="en-PH"/>
        </a:p>
      </dgm:t>
    </dgm:pt>
    <dgm:pt modelId="{E8500392-A7F5-40FA-AAB9-E8662EA4B2C1}" type="sibTrans" cxnId="{FDAE3B15-84A7-44EF-97C2-35356F8ADF44}">
      <dgm:prSet/>
      <dgm:spPr/>
      <dgm:t>
        <a:bodyPr/>
        <a:lstStyle/>
        <a:p>
          <a:endParaRPr lang="en-PH"/>
        </a:p>
      </dgm:t>
    </dgm:pt>
    <dgm:pt modelId="{92D65B49-772D-417F-92B9-5EE611267756}">
      <dgm:prSet phldrT="[Text]" custT="1"/>
      <dgm:spPr/>
      <dgm:t>
        <a:bodyPr/>
        <a:lstStyle/>
        <a:p>
          <a:r>
            <a:rPr lang="en-PH" sz="900" dirty="0" smtClean="0">
              <a:latin typeface="Roboto" pitchFamily="2" charset="0"/>
              <a:ea typeface="Roboto" pitchFamily="2" charset="0"/>
            </a:rPr>
            <a:t>CP2-A:</a:t>
          </a:r>
          <a:br>
            <a:rPr lang="en-PH" sz="900" dirty="0" smtClean="0">
              <a:latin typeface="Roboto" pitchFamily="2" charset="0"/>
              <a:ea typeface="Roboto" pitchFamily="2" charset="0"/>
            </a:rPr>
          </a:br>
          <a:r>
            <a:rPr lang="en-PH" sz="900" b="1" dirty="0" err="1" smtClean="0">
              <a:latin typeface="Roboto" pitchFamily="2" charset="0"/>
              <a:ea typeface="Roboto" pitchFamily="2" charset="0"/>
            </a:rPr>
            <a:t>Marinduque</a:t>
          </a:r>
          <a:r>
            <a:rPr lang="en-PH" sz="900" b="1" dirty="0" smtClean="0">
              <a:latin typeface="Roboto" pitchFamily="2" charset="0"/>
              <a:ea typeface="Roboto" pitchFamily="2" charset="0"/>
            </a:rPr>
            <a:t> </a:t>
          </a:r>
          <a:endParaRPr lang="en-PH" sz="900" b="1" dirty="0">
            <a:latin typeface="Roboto" pitchFamily="2" charset="0"/>
            <a:ea typeface="Roboto" pitchFamily="2" charset="0"/>
          </a:endParaRPr>
        </a:p>
      </dgm:t>
    </dgm:pt>
    <dgm:pt modelId="{D51A4F35-8BA2-41B0-A0F6-AACA957A2FF7}" type="parTrans" cxnId="{562F3940-B418-4ACC-BBC9-5CB3BF93065A}">
      <dgm:prSet/>
      <dgm:spPr/>
      <dgm:t>
        <a:bodyPr/>
        <a:lstStyle/>
        <a:p>
          <a:endParaRPr lang="en-PH"/>
        </a:p>
      </dgm:t>
    </dgm:pt>
    <dgm:pt modelId="{CF034BC5-5F52-42DA-B734-663209F0723D}" type="sibTrans" cxnId="{562F3940-B418-4ACC-BBC9-5CB3BF93065A}">
      <dgm:prSet/>
      <dgm:spPr/>
      <dgm:t>
        <a:bodyPr/>
        <a:lstStyle/>
        <a:p>
          <a:endParaRPr lang="en-PH"/>
        </a:p>
      </dgm:t>
    </dgm:pt>
    <dgm:pt modelId="{293CB00D-5AA0-42B3-B6DF-747AD52F84FF}">
      <dgm:prSet phldrT="[Text]" custT="1"/>
      <dgm:spPr/>
      <dgm:t>
        <a:bodyPr/>
        <a:lstStyle/>
        <a:p>
          <a:r>
            <a:rPr lang="en-PH" sz="900" dirty="0" smtClean="0">
              <a:latin typeface="Roboto" pitchFamily="2" charset="0"/>
              <a:ea typeface="Roboto" pitchFamily="2" charset="0"/>
            </a:rPr>
            <a:t>CP2-B:</a:t>
          </a:r>
          <a:br>
            <a:rPr lang="en-PH" sz="900" dirty="0" smtClean="0">
              <a:latin typeface="Roboto" pitchFamily="2" charset="0"/>
              <a:ea typeface="Roboto" pitchFamily="2" charset="0"/>
            </a:rPr>
          </a:br>
          <a:r>
            <a:rPr lang="en-PH" sz="900" b="1" dirty="0" smtClean="0">
              <a:latin typeface="Roboto" pitchFamily="2" charset="0"/>
              <a:ea typeface="Roboto" pitchFamily="2" charset="0"/>
            </a:rPr>
            <a:t>Romblon</a:t>
          </a:r>
          <a:endParaRPr lang="en-PH" sz="900" b="1" dirty="0">
            <a:latin typeface="Roboto" pitchFamily="2" charset="0"/>
            <a:ea typeface="Roboto" pitchFamily="2" charset="0"/>
          </a:endParaRPr>
        </a:p>
      </dgm:t>
    </dgm:pt>
    <dgm:pt modelId="{BD5A4761-6033-433E-8361-F98D27A09063}" type="parTrans" cxnId="{0D415938-5C80-4896-8E38-A46062510268}">
      <dgm:prSet/>
      <dgm:spPr/>
      <dgm:t>
        <a:bodyPr/>
        <a:lstStyle/>
        <a:p>
          <a:endParaRPr lang="en-PH"/>
        </a:p>
      </dgm:t>
    </dgm:pt>
    <dgm:pt modelId="{3D6FD671-0007-4FF9-A17D-B6105A053406}" type="sibTrans" cxnId="{0D415938-5C80-4896-8E38-A46062510268}">
      <dgm:prSet/>
      <dgm:spPr/>
      <dgm:t>
        <a:bodyPr/>
        <a:lstStyle/>
        <a:p>
          <a:endParaRPr lang="en-PH"/>
        </a:p>
      </dgm:t>
    </dgm:pt>
    <dgm:pt modelId="{FDA57E0C-189A-44CC-B726-7E0D35CB6258}">
      <dgm:prSet phldrT="[Text]" custT="1"/>
      <dgm:spPr/>
      <dgm:t>
        <a:bodyPr/>
        <a:lstStyle/>
        <a:p>
          <a:r>
            <a:rPr lang="en-PH" sz="900" dirty="0" smtClean="0">
              <a:latin typeface="Roboto" pitchFamily="2" charset="0"/>
              <a:ea typeface="Roboto" pitchFamily="2" charset="0"/>
            </a:rPr>
            <a:t>CP2-C:</a:t>
          </a:r>
          <a:br>
            <a:rPr lang="en-PH" sz="900" dirty="0" smtClean="0">
              <a:latin typeface="Roboto" pitchFamily="2" charset="0"/>
              <a:ea typeface="Roboto" pitchFamily="2" charset="0"/>
            </a:rPr>
          </a:br>
          <a:r>
            <a:rPr lang="en-PH" sz="900" b="1" dirty="0" smtClean="0">
              <a:latin typeface="Roboto" pitchFamily="2" charset="0"/>
              <a:ea typeface="Roboto" pitchFamily="2" charset="0"/>
            </a:rPr>
            <a:t>Oriental Mindoro</a:t>
          </a:r>
          <a:br>
            <a:rPr lang="en-PH" sz="900" b="1" dirty="0" smtClean="0">
              <a:latin typeface="Roboto" pitchFamily="2" charset="0"/>
              <a:ea typeface="Roboto" pitchFamily="2" charset="0"/>
            </a:rPr>
          </a:br>
          <a:r>
            <a:rPr lang="en-PH" sz="900" b="1" dirty="0" smtClean="0">
              <a:latin typeface="Roboto" pitchFamily="2" charset="0"/>
              <a:ea typeface="Roboto" pitchFamily="2" charset="0"/>
            </a:rPr>
            <a:t>Occidental Mindoro </a:t>
          </a:r>
          <a:endParaRPr lang="en-PH" sz="900" b="1" dirty="0">
            <a:latin typeface="Roboto" pitchFamily="2" charset="0"/>
            <a:ea typeface="Roboto" pitchFamily="2" charset="0"/>
          </a:endParaRPr>
        </a:p>
      </dgm:t>
    </dgm:pt>
    <dgm:pt modelId="{35F8B2A3-F150-4548-9DFD-7C968CD7C57B}" type="parTrans" cxnId="{153E29AE-C1AE-4E75-97C0-5BBE0470F7CF}">
      <dgm:prSet/>
      <dgm:spPr/>
      <dgm:t>
        <a:bodyPr/>
        <a:lstStyle/>
        <a:p>
          <a:endParaRPr lang="en-PH"/>
        </a:p>
      </dgm:t>
    </dgm:pt>
    <dgm:pt modelId="{43B48E5C-F61A-4130-ABF9-10AD73CEDA39}" type="sibTrans" cxnId="{153E29AE-C1AE-4E75-97C0-5BBE0470F7CF}">
      <dgm:prSet/>
      <dgm:spPr/>
      <dgm:t>
        <a:bodyPr/>
        <a:lstStyle/>
        <a:p>
          <a:endParaRPr lang="en-PH"/>
        </a:p>
      </dgm:t>
    </dgm:pt>
    <dgm:pt modelId="{C4991E33-8023-4F92-A29C-3E013EC709D6}">
      <dgm:prSet phldrT="[Text]" custT="1"/>
      <dgm:spPr/>
      <dgm:t>
        <a:bodyPr/>
        <a:lstStyle/>
        <a:p>
          <a:r>
            <a:rPr lang="en-PH" sz="900" dirty="0" smtClean="0">
              <a:latin typeface="Roboto" pitchFamily="2" charset="0"/>
              <a:ea typeface="Roboto" pitchFamily="2" charset="0"/>
            </a:rPr>
            <a:t>CP3-A:  </a:t>
          </a:r>
          <a:br>
            <a:rPr lang="en-PH" sz="900" dirty="0" smtClean="0">
              <a:latin typeface="Roboto" pitchFamily="2" charset="0"/>
              <a:ea typeface="Roboto" pitchFamily="2" charset="0"/>
            </a:rPr>
          </a:br>
          <a:r>
            <a:rPr lang="en-PH" sz="900" b="1" dirty="0" err="1" smtClean="0">
              <a:latin typeface="Roboto" pitchFamily="2" charset="0"/>
              <a:ea typeface="Roboto" pitchFamily="2" charset="0"/>
            </a:rPr>
            <a:t>Calamianes</a:t>
          </a:r>
          <a:r>
            <a:rPr lang="en-PH" sz="900" b="1" dirty="0" smtClean="0">
              <a:latin typeface="Roboto" pitchFamily="2" charset="0"/>
              <a:ea typeface="Roboto" pitchFamily="2" charset="0"/>
            </a:rPr>
            <a:t> Group of Islands </a:t>
          </a:r>
          <a:endParaRPr lang="en-PH" sz="900" b="1" dirty="0">
            <a:latin typeface="Roboto" pitchFamily="2" charset="0"/>
            <a:ea typeface="Roboto" pitchFamily="2" charset="0"/>
          </a:endParaRPr>
        </a:p>
      </dgm:t>
    </dgm:pt>
    <dgm:pt modelId="{30B186FA-93CD-4E03-B05A-627A8C4805F0}" type="parTrans" cxnId="{AABAF549-4CE9-4320-B29E-AC4BDFC59E4B}">
      <dgm:prSet/>
      <dgm:spPr/>
      <dgm:t>
        <a:bodyPr/>
        <a:lstStyle/>
        <a:p>
          <a:endParaRPr lang="en-PH"/>
        </a:p>
      </dgm:t>
    </dgm:pt>
    <dgm:pt modelId="{440AD222-AD6E-4D31-AE1C-9EF4380F9AD6}" type="sibTrans" cxnId="{AABAF549-4CE9-4320-B29E-AC4BDFC59E4B}">
      <dgm:prSet/>
      <dgm:spPr/>
      <dgm:t>
        <a:bodyPr/>
        <a:lstStyle/>
        <a:p>
          <a:endParaRPr lang="en-PH"/>
        </a:p>
      </dgm:t>
    </dgm:pt>
    <dgm:pt modelId="{C00DD0B6-3992-468F-BA24-825D7E0E8CC4}">
      <dgm:prSet phldrT="[Text]" custT="1"/>
      <dgm:spPr/>
      <dgm:t>
        <a:bodyPr/>
        <a:lstStyle/>
        <a:p>
          <a:r>
            <a:rPr lang="en-PH" sz="900" dirty="0" smtClean="0">
              <a:latin typeface="Roboto" pitchFamily="2" charset="0"/>
              <a:ea typeface="Roboto" pitchFamily="2" charset="0"/>
            </a:rPr>
            <a:t>CP3-B:</a:t>
          </a:r>
          <a:br>
            <a:rPr lang="en-PH" sz="900" dirty="0" smtClean="0">
              <a:latin typeface="Roboto" pitchFamily="2" charset="0"/>
              <a:ea typeface="Roboto" pitchFamily="2" charset="0"/>
            </a:rPr>
          </a:br>
          <a:r>
            <a:rPr lang="en-PH" sz="900" b="1" dirty="0" smtClean="0">
              <a:latin typeface="Roboto" pitchFamily="2" charset="0"/>
              <a:ea typeface="Roboto" pitchFamily="2" charset="0"/>
            </a:rPr>
            <a:t>El </a:t>
          </a:r>
          <a:r>
            <a:rPr lang="en-PH" sz="900" b="1" dirty="0" err="1" smtClean="0">
              <a:latin typeface="Roboto" pitchFamily="2" charset="0"/>
              <a:ea typeface="Roboto" pitchFamily="2" charset="0"/>
            </a:rPr>
            <a:t>Nido</a:t>
          </a:r>
          <a:r>
            <a:rPr lang="en-PH" sz="900" b="1" dirty="0" smtClean="0">
              <a:latin typeface="Roboto" pitchFamily="2" charset="0"/>
              <a:ea typeface="Roboto" pitchFamily="2" charset="0"/>
            </a:rPr>
            <a:t> Group of Islands</a:t>
          </a:r>
          <a:endParaRPr lang="en-PH" sz="900" b="1" dirty="0">
            <a:latin typeface="Roboto" pitchFamily="2" charset="0"/>
            <a:ea typeface="Roboto" pitchFamily="2" charset="0"/>
          </a:endParaRPr>
        </a:p>
      </dgm:t>
    </dgm:pt>
    <dgm:pt modelId="{FE3D8B52-252C-4EB1-9CF5-748A6B3A55DB}" type="parTrans" cxnId="{389BCA1B-B57E-4685-B8CF-5F729CC88AF3}">
      <dgm:prSet/>
      <dgm:spPr/>
      <dgm:t>
        <a:bodyPr/>
        <a:lstStyle/>
        <a:p>
          <a:endParaRPr lang="en-PH"/>
        </a:p>
      </dgm:t>
    </dgm:pt>
    <dgm:pt modelId="{68CBE2D3-24F5-4C4A-93A1-25A9F0A70733}" type="sibTrans" cxnId="{389BCA1B-B57E-4685-B8CF-5F729CC88AF3}">
      <dgm:prSet/>
      <dgm:spPr/>
      <dgm:t>
        <a:bodyPr/>
        <a:lstStyle/>
        <a:p>
          <a:endParaRPr lang="en-PH"/>
        </a:p>
      </dgm:t>
    </dgm:pt>
    <dgm:pt modelId="{1F326825-664C-456B-88A0-6A7A883DB71C}">
      <dgm:prSet phldrT="[Text]" custT="1"/>
      <dgm:spPr/>
      <dgm:t>
        <a:bodyPr/>
        <a:lstStyle/>
        <a:p>
          <a:r>
            <a:rPr lang="en-PH" sz="900" dirty="0" smtClean="0">
              <a:latin typeface="Roboto" pitchFamily="2" charset="0"/>
              <a:ea typeface="Roboto" pitchFamily="2" charset="0"/>
            </a:rPr>
            <a:t>CP3-C:</a:t>
          </a:r>
          <a:br>
            <a:rPr lang="en-PH" sz="900" dirty="0" smtClean="0">
              <a:latin typeface="Roboto" pitchFamily="2" charset="0"/>
              <a:ea typeface="Roboto" pitchFamily="2" charset="0"/>
            </a:rPr>
          </a:br>
          <a:r>
            <a:rPr lang="en-PH" sz="900" b="1" dirty="0" smtClean="0">
              <a:latin typeface="Roboto" pitchFamily="2" charset="0"/>
              <a:ea typeface="Roboto" pitchFamily="2" charset="0"/>
            </a:rPr>
            <a:t>North Main Land </a:t>
          </a:r>
          <a:endParaRPr lang="en-PH" sz="900" b="1" dirty="0">
            <a:latin typeface="Roboto" pitchFamily="2" charset="0"/>
            <a:ea typeface="Roboto" pitchFamily="2" charset="0"/>
          </a:endParaRPr>
        </a:p>
      </dgm:t>
    </dgm:pt>
    <dgm:pt modelId="{F2EB1DA1-C0AC-4E98-9082-67AA994FDCDD}" type="parTrans" cxnId="{CFF67906-3C7B-4D57-95FC-D8DD9EB4D968}">
      <dgm:prSet/>
      <dgm:spPr/>
      <dgm:t>
        <a:bodyPr/>
        <a:lstStyle/>
        <a:p>
          <a:endParaRPr lang="en-PH"/>
        </a:p>
      </dgm:t>
    </dgm:pt>
    <dgm:pt modelId="{0A1F7CC2-DB66-4DE3-967A-2DA5335D3EAB}" type="sibTrans" cxnId="{CFF67906-3C7B-4D57-95FC-D8DD9EB4D968}">
      <dgm:prSet/>
      <dgm:spPr/>
      <dgm:t>
        <a:bodyPr/>
        <a:lstStyle/>
        <a:p>
          <a:endParaRPr lang="en-PH"/>
        </a:p>
      </dgm:t>
    </dgm:pt>
    <dgm:pt modelId="{35E27656-87CC-40FC-9EF6-BBB254BDD108}">
      <dgm:prSet phldrT="[Text]" custT="1"/>
      <dgm:spPr/>
      <dgm:t>
        <a:bodyPr/>
        <a:lstStyle/>
        <a:p>
          <a:r>
            <a:rPr lang="en-PH" sz="900" dirty="0" smtClean="0">
              <a:latin typeface="Roboto" pitchFamily="2" charset="0"/>
              <a:ea typeface="Roboto" pitchFamily="2" charset="0"/>
            </a:rPr>
            <a:t>CP3-D:</a:t>
          </a:r>
          <a:br>
            <a:rPr lang="en-PH" sz="900" dirty="0" smtClean="0">
              <a:latin typeface="Roboto" pitchFamily="2" charset="0"/>
              <a:ea typeface="Roboto" pitchFamily="2" charset="0"/>
            </a:rPr>
          </a:br>
          <a:r>
            <a:rPr lang="en-PH" sz="900" b="1" dirty="0" smtClean="0">
              <a:latin typeface="Roboto" pitchFamily="2" charset="0"/>
              <a:ea typeface="Roboto" pitchFamily="2" charset="0"/>
            </a:rPr>
            <a:t>South Main Land (Puerto </a:t>
          </a:r>
          <a:r>
            <a:rPr lang="en-PH" sz="900" b="1" dirty="0" err="1" smtClean="0">
              <a:latin typeface="Roboto" pitchFamily="2" charset="0"/>
              <a:ea typeface="Roboto" pitchFamily="2" charset="0"/>
            </a:rPr>
            <a:t>Princesa</a:t>
          </a:r>
          <a:r>
            <a:rPr lang="en-PH" sz="900" b="1" dirty="0" smtClean="0">
              <a:latin typeface="Roboto" pitchFamily="2" charset="0"/>
              <a:ea typeface="Roboto" pitchFamily="2" charset="0"/>
            </a:rPr>
            <a:t>) </a:t>
          </a:r>
          <a:endParaRPr lang="en-PH" sz="900" b="1" dirty="0">
            <a:latin typeface="Roboto" pitchFamily="2" charset="0"/>
            <a:ea typeface="Roboto" pitchFamily="2" charset="0"/>
          </a:endParaRPr>
        </a:p>
      </dgm:t>
    </dgm:pt>
    <dgm:pt modelId="{8968CB30-3D25-4F9B-85F9-A57541CBCC93}" type="parTrans" cxnId="{D894B699-463B-4016-A9D2-6681212F30E7}">
      <dgm:prSet/>
      <dgm:spPr/>
      <dgm:t>
        <a:bodyPr/>
        <a:lstStyle/>
        <a:p>
          <a:endParaRPr lang="en-PH"/>
        </a:p>
      </dgm:t>
    </dgm:pt>
    <dgm:pt modelId="{B39E156A-FB9F-4A42-A7D8-F5CC9033EDEF}" type="sibTrans" cxnId="{D894B699-463B-4016-A9D2-6681212F30E7}">
      <dgm:prSet/>
      <dgm:spPr/>
      <dgm:t>
        <a:bodyPr/>
        <a:lstStyle/>
        <a:p>
          <a:endParaRPr lang="en-PH"/>
        </a:p>
      </dgm:t>
    </dgm:pt>
    <dgm:pt modelId="{95D78827-385D-45C3-B652-830036AAEF10}">
      <dgm:prSet phldrT="[Text]" custT="1"/>
      <dgm:spPr>
        <a:solidFill>
          <a:srgbClr val="7030A0"/>
        </a:solidFill>
      </dgm:spPr>
      <dgm:t>
        <a:bodyPr/>
        <a:lstStyle/>
        <a:p>
          <a:r>
            <a:rPr lang="en-PH" sz="1400" dirty="0" smtClean="0">
              <a:latin typeface="Roboto" pitchFamily="2" charset="0"/>
              <a:ea typeface="Roboto" pitchFamily="2" charset="0"/>
            </a:rPr>
            <a:t>CP4-A:</a:t>
          </a:r>
          <a:r>
            <a:rPr lang="en-PH" sz="1400" b="1" dirty="0" smtClean="0">
              <a:latin typeface="Roboto" pitchFamily="2" charset="0"/>
              <a:ea typeface="Roboto" pitchFamily="2" charset="0"/>
            </a:rPr>
            <a:t/>
          </a:r>
          <a:br>
            <a:rPr lang="en-PH" sz="1400" b="1" dirty="0" smtClean="0">
              <a:latin typeface="Roboto" pitchFamily="2" charset="0"/>
              <a:ea typeface="Roboto" pitchFamily="2" charset="0"/>
            </a:rPr>
          </a:br>
          <a:r>
            <a:rPr lang="en-PH" sz="1400" b="1" dirty="0" smtClean="0">
              <a:latin typeface="Roboto" pitchFamily="2" charset="0"/>
              <a:ea typeface="Roboto" pitchFamily="2" charset="0"/>
            </a:rPr>
            <a:t>Iloilo</a:t>
          </a:r>
          <a:br>
            <a:rPr lang="en-PH" sz="1400" b="1" dirty="0" smtClean="0">
              <a:latin typeface="Roboto" pitchFamily="2" charset="0"/>
              <a:ea typeface="Roboto" pitchFamily="2" charset="0"/>
            </a:rPr>
          </a:br>
          <a:r>
            <a:rPr lang="en-PH" sz="1400" b="1" dirty="0" err="1" smtClean="0">
              <a:latin typeface="Roboto" pitchFamily="2" charset="0"/>
              <a:ea typeface="Roboto" pitchFamily="2" charset="0"/>
            </a:rPr>
            <a:t>Guimaras</a:t>
          </a:r>
          <a:endParaRPr lang="en-PH" sz="1400" b="1" dirty="0">
            <a:latin typeface="Roboto" pitchFamily="2" charset="0"/>
            <a:ea typeface="Roboto" pitchFamily="2" charset="0"/>
          </a:endParaRPr>
        </a:p>
      </dgm:t>
    </dgm:pt>
    <dgm:pt modelId="{4F0EF9C8-A0BD-45CB-985F-1A71F10AAB76}" type="parTrans" cxnId="{DBCF8679-B874-4E09-9E72-05328843FEE3}">
      <dgm:prSet/>
      <dgm:spPr/>
      <dgm:t>
        <a:bodyPr/>
        <a:lstStyle/>
        <a:p>
          <a:endParaRPr lang="en-PH"/>
        </a:p>
      </dgm:t>
    </dgm:pt>
    <dgm:pt modelId="{8ACAC861-4527-47D5-A685-597A02810FB6}" type="sibTrans" cxnId="{DBCF8679-B874-4E09-9E72-05328843FEE3}">
      <dgm:prSet/>
      <dgm:spPr/>
      <dgm:t>
        <a:bodyPr/>
        <a:lstStyle/>
        <a:p>
          <a:endParaRPr lang="en-PH"/>
        </a:p>
      </dgm:t>
    </dgm:pt>
    <dgm:pt modelId="{E497E6F8-860D-4498-A879-193A12E9D831}">
      <dgm:prSet phldrT="[Text]" custT="1"/>
      <dgm:spPr>
        <a:solidFill>
          <a:srgbClr val="7030A0"/>
        </a:solidFill>
      </dgm:spPr>
      <dgm:t>
        <a:bodyPr/>
        <a:lstStyle/>
        <a:p>
          <a:r>
            <a:rPr lang="en-PH" sz="1400" b="0" dirty="0" smtClean="0">
              <a:latin typeface="Roboto" pitchFamily="2" charset="0"/>
              <a:ea typeface="Roboto" pitchFamily="2" charset="0"/>
            </a:rPr>
            <a:t>CP4-B: </a:t>
          </a:r>
          <a:br>
            <a:rPr lang="en-PH" sz="1400" b="0" dirty="0" smtClean="0">
              <a:latin typeface="Roboto" pitchFamily="2" charset="0"/>
              <a:ea typeface="Roboto" pitchFamily="2" charset="0"/>
            </a:rPr>
          </a:br>
          <a:r>
            <a:rPr lang="en-PH" sz="1400" b="1" dirty="0" smtClean="0">
              <a:latin typeface="Roboto" pitchFamily="2" charset="0"/>
              <a:ea typeface="Roboto" pitchFamily="2" charset="0"/>
            </a:rPr>
            <a:t>Antique</a:t>
          </a:r>
          <a:br>
            <a:rPr lang="en-PH" sz="1400" b="1" dirty="0" smtClean="0">
              <a:latin typeface="Roboto" pitchFamily="2" charset="0"/>
              <a:ea typeface="Roboto" pitchFamily="2" charset="0"/>
            </a:rPr>
          </a:br>
          <a:r>
            <a:rPr lang="en-PH" sz="1400" b="1" dirty="0" err="1" smtClean="0">
              <a:latin typeface="Roboto" pitchFamily="2" charset="0"/>
              <a:ea typeface="Roboto" pitchFamily="2" charset="0"/>
            </a:rPr>
            <a:t>Aklan</a:t>
          </a:r>
          <a:r>
            <a:rPr lang="en-PH" sz="1400" b="1" dirty="0" smtClean="0">
              <a:latin typeface="Roboto" pitchFamily="2" charset="0"/>
              <a:ea typeface="Roboto" pitchFamily="2" charset="0"/>
            </a:rPr>
            <a:t/>
          </a:r>
          <a:br>
            <a:rPr lang="en-PH" sz="1400" b="1" dirty="0" smtClean="0">
              <a:latin typeface="Roboto" pitchFamily="2" charset="0"/>
              <a:ea typeface="Roboto" pitchFamily="2" charset="0"/>
            </a:rPr>
          </a:br>
          <a:r>
            <a:rPr lang="en-PH" sz="1400" b="1" dirty="0" err="1" smtClean="0">
              <a:latin typeface="Roboto" pitchFamily="2" charset="0"/>
              <a:ea typeface="Roboto" pitchFamily="2" charset="0"/>
            </a:rPr>
            <a:t>Capiz</a:t>
          </a:r>
          <a:r>
            <a:rPr lang="en-PH" sz="1400" b="1" dirty="0" smtClean="0">
              <a:latin typeface="Roboto" pitchFamily="2" charset="0"/>
              <a:ea typeface="Roboto" pitchFamily="2" charset="0"/>
            </a:rPr>
            <a:t> </a:t>
          </a:r>
          <a:endParaRPr lang="en-PH" sz="1400" b="1" dirty="0">
            <a:latin typeface="Roboto" pitchFamily="2" charset="0"/>
            <a:ea typeface="Roboto" pitchFamily="2" charset="0"/>
          </a:endParaRPr>
        </a:p>
      </dgm:t>
    </dgm:pt>
    <dgm:pt modelId="{7D9A4F61-B6D5-405C-8BC4-2F4160A84DC2}" type="parTrans" cxnId="{3661826F-4203-4F6C-AB04-C5F8894195B2}">
      <dgm:prSet/>
      <dgm:spPr/>
      <dgm:t>
        <a:bodyPr/>
        <a:lstStyle/>
        <a:p>
          <a:endParaRPr lang="en-PH"/>
        </a:p>
      </dgm:t>
    </dgm:pt>
    <dgm:pt modelId="{ADE7BA85-D76A-460C-B84A-A754DC1F4EA6}" type="sibTrans" cxnId="{3661826F-4203-4F6C-AB04-C5F8894195B2}">
      <dgm:prSet/>
      <dgm:spPr/>
      <dgm:t>
        <a:bodyPr/>
        <a:lstStyle/>
        <a:p>
          <a:endParaRPr lang="en-PH"/>
        </a:p>
      </dgm:t>
    </dgm:pt>
    <dgm:pt modelId="{F11D77FE-2DE0-4DF9-B92E-A5704B724C46}">
      <dgm:prSet phldrT="[Text]" custT="1"/>
      <dgm:spPr/>
      <dgm:t>
        <a:bodyPr/>
        <a:lstStyle/>
        <a:p>
          <a:r>
            <a:rPr lang="en-PH" sz="900" dirty="0" smtClean="0">
              <a:latin typeface="Roboto" pitchFamily="2" charset="0"/>
              <a:ea typeface="Roboto" pitchFamily="2" charset="0"/>
            </a:rPr>
            <a:t>CP5-A:</a:t>
          </a:r>
          <a:br>
            <a:rPr lang="en-PH" sz="900" dirty="0" smtClean="0">
              <a:latin typeface="Roboto" pitchFamily="2" charset="0"/>
              <a:ea typeface="Roboto" pitchFamily="2" charset="0"/>
            </a:rPr>
          </a:br>
          <a:r>
            <a:rPr lang="en-PH" sz="900" b="1" dirty="0" smtClean="0">
              <a:latin typeface="Roboto" pitchFamily="2" charset="0"/>
              <a:ea typeface="Roboto" pitchFamily="2" charset="0"/>
            </a:rPr>
            <a:t>Cebu</a:t>
          </a:r>
          <a:endParaRPr lang="en-PH" sz="900" b="1" dirty="0">
            <a:latin typeface="Roboto" pitchFamily="2" charset="0"/>
            <a:ea typeface="Roboto" pitchFamily="2" charset="0"/>
          </a:endParaRPr>
        </a:p>
      </dgm:t>
    </dgm:pt>
    <dgm:pt modelId="{BAC5A712-5285-4EB9-8EA7-87149181E5A3}" type="parTrans" cxnId="{0CB4EF2C-FE20-44CB-9AA4-294F72C1C356}">
      <dgm:prSet/>
      <dgm:spPr/>
      <dgm:t>
        <a:bodyPr/>
        <a:lstStyle/>
        <a:p>
          <a:endParaRPr lang="en-PH"/>
        </a:p>
      </dgm:t>
    </dgm:pt>
    <dgm:pt modelId="{464EA160-71D1-4ECA-8289-C102AA3A2D9E}" type="sibTrans" cxnId="{0CB4EF2C-FE20-44CB-9AA4-294F72C1C356}">
      <dgm:prSet/>
      <dgm:spPr/>
      <dgm:t>
        <a:bodyPr/>
        <a:lstStyle/>
        <a:p>
          <a:endParaRPr lang="en-PH"/>
        </a:p>
      </dgm:t>
    </dgm:pt>
    <dgm:pt modelId="{F3D21C25-2217-4DCF-9724-1A1948D6D706}">
      <dgm:prSet phldrT="[Text]" custT="1"/>
      <dgm:spPr/>
      <dgm:t>
        <a:bodyPr/>
        <a:lstStyle/>
        <a:p>
          <a:r>
            <a:rPr lang="es-ES" sz="900" dirty="0" smtClean="0">
              <a:latin typeface="Roboto" pitchFamily="2" charset="0"/>
              <a:ea typeface="Roboto" pitchFamily="2" charset="0"/>
            </a:rPr>
            <a:t>CP5-B:</a:t>
          </a:r>
          <a:br>
            <a:rPr lang="es-ES" sz="900" dirty="0" smtClean="0">
              <a:latin typeface="Roboto" pitchFamily="2" charset="0"/>
              <a:ea typeface="Roboto" pitchFamily="2" charset="0"/>
            </a:rPr>
          </a:br>
          <a:r>
            <a:rPr lang="es-ES" sz="900" b="1" dirty="0" smtClean="0">
              <a:latin typeface="Roboto" pitchFamily="2" charset="0"/>
              <a:ea typeface="Roboto" pitchFamily="2" charset="0"/>
            </a:rPr>
            <a:t>Negros Oriental</a:t>
          </a:r>
          <a:br>
            <a:rPr lang="es-ES" sz="900" b="1" dirty="0" smtClean="0">
              <a:latin typeface="Roboto" pitchFamily="2" charset="0"/>
              <a:ea typeface="Roboto" pitchFamily="2" charset="0"/>
            </a:rPr>
          </a:br>
          <a:r>
            <a:rPr lang="es-ES" sz="900" b="1" dirty="0" err="1" smtClean="0">
              <a:latin typeface="Roboto" pitchFamily="2" charset="0"/>
              <a:ea typeface="Roboto" pitchFamily="2" charset="0"/>
            </a:rPr>
            <a:t>Siquijor</a:t>
          </a:r>
          <a:endParaRPr lang="en-PH" sz="900" b="1" dirty="0">
            <a:latin typeface="Roboto" pitchFamily="2" charset="0"/>
            <a:ea typeface="Roboto" pitchFamily="2" charset="0"/>
          </a:endParaRPr>
        </a:p>
      </dgm:t>
    </dgm:pt>
    <dgm:pt modelId="{16EA6AA4-73AF-4315-979A-8DAAB78B2102}" type="parTrans" cxnId="{16110CFC-DE49-4EE5-B773-38229E15337C}">
      <dgm:prSet/>
      <dgm:spPr/>
      <dgm:t>
        <a:bodyPr/>
        <a:lstStyle/>
        <a:p>
          <a:endParaRPr lang="en-PH"/>
        </a:p>
      </dgm:t>
    </dgm:pt>
    <dgm:pt modelId="{B572C566-89D8-4654-B729-90429EF78D67}" type="sibTrans" cxnId="{16110CFC-DE49-4EE5-B773-38229E15337C}">
      <dgm:prSet/>
      <dgm:spPr/>
      <dgm:t>
        <a:bodyPr/>
        <a:lstStyle/>
        <a:p>
          <a:endParaRPr lang="en-PH"/>
        </a:p>
      </dgm:t>
    </dgm:pt>
    <dgm:pt modelId="{A398935C-4415-4D68-8380-5E02E99E60C3}">
      <dgm:prSet phldrT="[Text]" custT="1"/>
      <dgm:spPr/>
      <dgm:t>
        <a:bodyPr/>
        <a:lstStyle/>
        <a:p>
          <a:r>
            <a:rPr lang="en-PH" sz="900" dirty="0" smtClean="0">
              <a:latin typeface="Roboto" pitchFamily="2" charset="0"/>
              <a:ea typeface="Roboto" pitchFamily="2" charset="0"/>
            </a:rPr>
            <a:t>CP5-C:</a:t>
          </a:r>
          <a:br>
            <a:rPr lang="en-PH" sz="900" dirty="0" smtClean="0">
              <a:latin typeface="Roboto" pitchFamily="2" charset="0"/>
              <a:ea typeface="Roboto" pitchFamily="2" charset="0"/>
            </a:rPr>
          </a:br>
          <a:r>
            <a:rPr lang="en-PH" sz="900" b="1" dirty="0" smtClean="0">
              <a:latin typeface="Roboto" pitchFamily="2" charset="0"/>
              <a:ea typeface="Roboto" pitchFamily="2" charset="0"/>
            </a:rPr>
            <a:t>Bohol </a:t>
          </a:r>
          <a:endParaRPr lang="en-PH" sz="900" b="1" dirty="0">
            <a:latin typeface="Roboto" pitchFamily="2" charset="0"/>
            <a:ea typeface="Roboto" pitchFamily="2" charset="0"/>
          </a:endParaRPr>
        </a:p>
      </dgm:t>
    </dgm:pt>
    <dgm:pt modelId="{B4298A7E-4AF9-44E1-8410-A73154CD2E9D}" type="parTrans" cxnId="{1030ABF9-F471-4F16-9CB5-042CA54CD90B}">
      <dgm:prSet/>
      <dgm:spPr/>
      <dgm:t>
        <a:bodyPr/>
        <a:lstStyle/>
        <a:p>
          <a:endParaRPr lang="en-PH"/>
        </a:p>
      </dgm:t>
    </dgm:pt>
    <dgm:pt modelId="{D0B61EB9-290E-489C-9BC4-736D3BFBEC26}" type="sibTrans" cxnId="{1030ABF9-F471-4F16-9CB5-042CA54CD90B}">
      <dgm:prSet/>
      <dgm:spPr/>
      <dgm:t>
        <a:bodyPr/>
        <a:lstStyle/>
        <a:p>
          <a:endParaRPr lang="en-PH"/>
        </a:p>
      </dgm:t>
    </dgm:pt>
    <dgm:pt modelId="{3A64E3FA-FDA6-46DC-BFAE-37C50CB4F0F5}">
      <dgm:prSet phldrT="[Text]" custT="1"/>
      <dgm:spPr/>
      <dgm:t>
        <a:bodyPr/>
        <a:lstStyle/>
        <a:p>
          <a:r>
            <a:rPr lang="en-PH" sz="900" dirty="0" smtClean="0">
              <a:latin typeface="Roboto" pitchFamily="2" charset="0"/>
              <a:ea typeface="Roboto" pitchFamily="2" charset="0"/>
            </a:rPr>
            <a:t>CP6-A:</a:t>
          </a:r>
          <a:br>
            <a:rPr lang="en-PH" sz="900" dirty="0" smtClean="0">
              <a:latin typeface="Roboto" pitchFamily="2" charset="0"/>
              <a:ea typeface="Roboto" pitchFamily="2" charset="0"/>
            </a:rPr>
          </a:br>
          <a:r>
            <a:rPr lang="en-PH" sz="900" b="1" dirty="0" smtClean="0">
              <a:latin typeface="Roboto" pitchFamily="2" charset="0"/>
              <a:ea typeface="Roboto" pitchFamily="2" charset="0"/>
            </a:rPr>
            <a:t>Leyte</a:t>
          </a:r>
          <a:br>
            <a:rPr lang="en-PH" sz="900" b="1" dirty="0" smtClean="0">
              <a:latin typeface="Roboto" pitchFamily="2" charset="0"/>
              <a:ea typeface="Roboto" pitchFamily="2" charset="0"/>
            </a:rPr>
          </a:br>
          <a:r>
            <a:rPr lang="en-PH" sz="900" b="1" dirty="0" smtClean="0">
              <a:latin typeface="Roboto" pitchFamily="2" charset="0"/>
              <a:ea typeface="Roboto" pitchFamily="2" charset="0"/>
            </a:rPr>
            <a:t>Southern Leyte</a:t>
          </a:r>
          <a:br>
            <a:rPr lang="en-PH" sz="900" b="1" dirty="0" smtClean="0">
              <a:latin typeface="Roboto" pitchFamily="2" charset="0"/>
              <a:ea typeface="Roboto" pitchFamily="2" charset="0"/>
            </a:rPr>
          </a:br>
          <a:r>
            <a:rPr lang="en-PH" sz="900" b="1" dirty="0" err="1" smtClean="0">
              <a:latin typeface="Roboto" pitchFamily="2" charset="0"/>
              <a:ea typeface="Roboto" pitchFamily="2" charset="0"/>
            </a:rPr>
            <a:t>Biliran</a:t>
          </a:r>
          <a:r>
            <a:rPr lang="en-PH" sz="900" b="1" dirty="0" smtClean="0">
              <a:latin typeface="Roboto" pitchFamily="2" charset="0"/>
              <a:ea typeface="Roboto" pitchFamily="2" charset="0"/>
            </a:rPr>
            <a:t> </a:t>
          </a:r>
          <a:endParaRPr lang="en-PH" sz="900" b="1" dirty="0">
            <a:latin typeface="Roboto" pitchFamily="2" charset="0"/>
            <a:ea typeface="Roboto" pitchFamily="2" charset="0"/>
          </a:endParaRPr>
        </a:p>
      </dgm:t>
    </dgm:pt>
    <dgm:pt modelId="{2FCE800D-159D-468F-A3F8-011D5DD290D2}" type="parTrans" cxnId="{8CD64F3E-020F-4F1F-A4E7-C7EDB6600BFB}">
      <dgm:prSet/>
      <dgm:spPr/>
      <dgm:t>
        <a:bodyPr/>
        <a:lstStyle/>
        <a:p>
          <a:endParaRPr lang="en-PH"/>
        </a:p>
      </dgm:t>
    </dgm:pt>
    <dgm:pt modelId="{720E1D51-FB24-415F-8286-0F8466452A4A}" type="sibTrans" cxnId="{8CD64F3E-020F-4F1F-A4E7-C7EDB6600BFB}">
      <dgm:prSet/>
      <dgm:spPr/>
      <dgm:t>
        <a:bodyPr/>
        <a:lstStyle/>
        <a:p>
          <a:endParaRPr lang="en-PH"/>
        </a:p>
      </dgm:t>
    </dgm:pt>
    <dgm:pt modelId="{101E3D67-61B5-4B26-97F2-0955C851D04E}">
      <dgm:prSet phldrT="[Text]" custT="1"/>
      <dgm:spPr/>
      <dgm:t>
        <a:bodyPr/>
        <a:lstStyle/>
        <a:p>
          <a:r>
            <a:rPr lang="en-PH" sz="900" dirty="0" smtClean="0">
              <a:latin typeface="Roboto" pitchFamily="2" charset="0"/>
              <a:ea typeface="Roboto" pitchFamily="2" charset="0"/>
            </a:rPr>
            <a:t>CP6-B:</a:t>
          </a:r>
          <a:br>
            <a:rPr lang="en-PH" sz="900" dirty="0" smtClean="0">
              <a:latin typeface="Roboto" pitchFamily="2" charset="0"/>
              <a:ea typeface="Roboto" pitchFamily="2" charset="0"/>
            </a:rPr>
          </a:br>
          <a:r>
            <a:rPr lang="en-PH" sz="900" b="1" dirty="0" smtClean="0">
              <a:latin typeface="Roboto" pitchFamily="2" charset="0"/>
              <a:ea typeface="Roboto" pitchFamily="2" charset="0"/>
            </a:rPr>
            <a:t>Samar</a:t>
          </a:r>
          <a:br>
            <a:rPr lang="en-PH" sz="900" b="1" dirty="0" smtClean="0">
              <a:latin typeface="Roboto" pitchFamily="2" charset="0"/>
              <a:ea typeface="Roboto" pitchFamily="2" charset="0"/>
            </a:rPr>
          </a:br>
          <a:r>
            <a:rPr lang="en-PH" sz="900" b="1" dirty="0" smtClean="0">
              <a:latin typeface="Roboto" pitchFamily="2" charset="0"/>
              <a:ea typeface="Roboto" pitchFamily="2" charset="0"/>
            </a:rPr>
            <a:t>Northern Samar</a:t>
          </a:r>
          <a:br>
            <a:rPr lang="en-PH" sz="900" b="1" dirty="0" smtClean="0">
              <a:latin typeface="Roboto" pitchFamily="2" charset="0"/>
              <a:ea typeface="Roboto" pitchFamily="2" charset="0"/>
            </a:rPr>
          </a:br>
          <a:r>
            <a:rPr lang="en-PH" sz="900" b="1" dirty="0" smtClean="0">
              <a:latin typeface="Roboto" pitchFamily="2" charset="0"/>
              <a:ea typeface="Roboto" pitchFamily="2" charset="0"/>
            </a:rPr>
            <a:t>Eastern Samar </a:t>
          </a:r>
          <a:endParaRPr lang="en-PH" sz="900" b="1" dirty="0">
            <a:latin typeface="Roboto" pitchFamily="2" charset="0"/>
            <a:ea typeface="Roboto" pitchFamily="2" charset="0"/>
          </a:endParaRPr>
        </a:p>
      </dgm:t>
    </dgm:pt>
    <dgm:pt modelId="{C33EFB57-D7EF-412D-AEFD-3B221ED61533}" type="parTrans" cxnId="{C2D51407-FD1A-4858-A702-D7E22BD720A5}">
      <dgm:prSet/>
      <dgm:spPr/>
      <dgm:t>
        <a:bodyPr/>
        <a:lstStyle/>
        <a:p>
          <a:endParaRPr lang="en-PH"/>
        </a:p>
      </dgm:t>
    </dgm:pt>
    <dgm:pt modelId="{438B4296-BF1E-48E5-BFFD-78C455447691}" type="sibTrans" cxnId="{C2D51407-FD1A-4858-A702-D7E22BD720A5}">
      <dgm:prSet/>
      <dgm:spPr/>
      <dgm:t>
        <a:bodyPr/>
        <a:lstStyle/>
        <a:p>
          <a:endParaRPr lang="en-PH"/>
        </a:p>
      </dgm:t>
    </dgm:pt>
    <dgm:pt modelId="{B315A9A7-5210-4692-B8E9-6A9D78E7D3DD}">
      <dgm:prSet phldrT="[Text]" custT="1"/>
      <dgm:spPr>
        <a:solidFill>
          <a:srgbClr val="7030A0"/>
        </a:solidFill>
      </dgm:spPr>
      <dgm:t>
        <a:bodyPr/>
        <a:lstStyle/>
        <a:p>
          <a:r>
            <a:rPr lang="en-PH" sz="1400" b="0" dirty="0" smtClean="0">
              <a:latin typeface="Roboto" pitchFamily="2" charset="0"/>
              <a:ea typeface="Roboto" pitchFamily="2" charset="0"/>
            </a:rPr>
            <a:t>CP4-C: </a:t>
          </a:r>
          <a:br>
            <a:rPr lang="en-PH" sz="1400" b="0" dirty="0" smtClean="0">
              <a:latin typeface="Roboto" pitchFamily="2" charset="0"/>
              <a:ea typeface="Roboto" pitchFamily="2" charset="0"/>
            </a:rPr>
          </a:br>
          <a:r>
            <a:rPr lang="es-ES" sz="1400" b="1" dirty="0" smtClean="0">
              <a:latin typeface="Roboto" pitchFamily="2" charset="0"/>
              <a:ea typeface="Roboto" pitchFamily="2" charset="0"/>
            </a:rPr>
            <a:t>Negros</a:t>
          </a:r>
          <a:br>
            <a:rPr lang="es-ES" sz="1400" b="1" dirty="0" smtClean="0">
              <a:latin typeface="Roboto" pitchFamily="2" charset="0"/>
              <a:ea typeface="Roboto" pitchFamily="2" charset="0"/>
            </a:rPr>
          </a:br>
          <a:r>
            <a:rPr lang="es-ES" sz="1400" b="1" dirty="0" smtClean="0">
              <a:latin typeface="Roboto" pitchFamily="2" charset="0"/>
              <a:ea typeface="Roboto" pitchFamily="2" charset="0"/>
            </a:rPr>
            <a:t>Occidental</a:t>
          </a:r>
          <a:endParaRPr lang="en-PH" sz="1400" b="1" dirty="0">
            <a:latin typeface="Roboto" pitchFamily="2" charset="0"/>
            <a:ea typeface="Roboto" pitchFamily="2" charset="0"/>
          </a:endParaRPr>
        </a:p>
      </dgm:t>
    </dgm:pt>
    <dgm:pt modelId="{C7AE06EC-578C-42BC-9FE5-B5AE224B8DA5}" type="parTrans" cxnId="{B94E762E-8C61-40FF-BB28-33AECE41E0BD}">
      <dgm:prSet/>
      <dgm:spPr/>
      <dgm:t>
        <a:bodyPr/>
        <a:lstStyle/>
        <a:p>
          <a:endParaRPr lang="en-PH"/>
        </a:p>
      </dgm:t>
    </dgm:pt>
    <dgm:pt modelId="{FCBE1677-484A-4812-8D6F-2ADD27FD5A34}" type="sibTrans" cxnId="{B94E762E-8C61-40FF-BB28-33AECE41E0BD}">
      <dgm:prSet/>
      <dgm:spPr/>
      <dgm:t>
        <a:bodyPr/>
        <a:lstStyle/>
        <a:p>
          <a:endParaRPr lang="en-PH"/>
        </a:p>
      </dgm:t>
    </dgm:pt>
    <dgm:pt modelId="{82339387-EA98-4435-B741-197DB07A3B78}" type="pres">
      <dgm:prSet presAssocID="{59BC303A-C35D-482E-8B7B-3732CEAA5F8E}" presName="hierChild1" presStyleCnt="0">
        <dgm:presLayoutVars>
          <dgm:orgChart val="1"/>
          <dgm:chPref val="1"/>
          <dgm:dir/>
          <dgm:animOne val="branch"/>
          <dgm:animLvl val="lvl"/>
          <dgm:resizeHandles/>
        </dgm:presLayoutVars>
      </dgm:prSet>
      <dgm:spPr/>
      <dgm:t>
        <a:bodyPr/>
        <a:lstStyle/>
        <a:p>
          <a:endParaRPr lang="en-PH"/>
        </a:p>
      </dgm:t>
    </dgm:pt>
    <dgm:pt modelId="{13853652-0151-4FEE-BA3C-522A13696A49}" type="pres">
      <dgm:prSet presAssocID="{14C22E8E-8F52-4994-B0D4-C470834B9854}" presName="hierRoot1" presStyleCnt="0">
        <dgm:presLayoutVars>
          <dgm:hierBranch val="init"/>
        </dgm:presLayoutVars>
      </dgm:prSet>
      <dgm:spPr/>
    </dgm:pt>
    <dgm:pt modelId="{02254C1C-3B0A-4D65-8420-1E2429C44EA2}" type="pres">
      <dgm:prSet presAssocID="{14C22E8E-8F52-4994-B0D4-C470834B9854}" presName="rootComposite1" presStyleCnt="0"/>
      <dgm:spPr/>
    </dgm:pt>
    <dgm:pt modelId="{DD2A5B52-096B-4484-853F-1F6C9413C9F7}" type="pres">
      <dgm:prSet presAssocID="{14C22E8E-8F52-4994-B0D4-C470834B9854}" presName="rootText1" presStyleLbl="node0" presStyleIdx="0" presStyleCnt="1" custScaleX="332188">
        <dgm:presLayoutVars>
          <dgm:chPref val="3"/>
        </dgm:presLayoutVars>
      </dgm:prSet>
      <dgm:spPr/>
      <dgm:t>
        <a:bodyPr/>
        <a:lstStyle/>
        <a:p>
          <a:endParaRPr lang="en-PH"/>
        </a:p>
      </dgm:t>
    </dgm:pt>
    <dgm:pt modelId="{ADDE1ACE-C961-471D-AD96-252516CD4003}" type="pres">
      <dgm:prSet presAssocID="{14C22E8E-8F52-4994-B0D4-C470834B9854}" presName="rootConnector1" presStyleLbl="node1" presStyleIdx="0" presStyleCnt="0"/>
      <dgm:spPr/>
      <dgm:t>
        <a:bodyPr/>
        <a:lstStyle/>
        <a:p>
          <a:endParaRPr lang="en-PH"/>
        </a:p>
      </dgm:t>
    </dgm:pt>
    <dgm:pt modelId="{78DDA33F-590E-40F0-9BB2-D3D056A9E6DE}" type="pres">
      <dgm:prSet presAssocID="{14C22E8E-8F52-4994-B0D4-C470834B9854}" presName="hierChild2" presStyleCnt="0"/>
      <dgm:spPr/>
    </dgm:pt>
    <dgm:pt modelId="{4B8AC447-33EB-4D21-846F-2C11B43DCBE5}" type="pres">
      <dgm:prSet presAssocID="{88421D39-A442-465E-8615-576339F82EE3}" presName="Name37" presStyleLbl="parChTrans1D2" presStyleIdx="0" presStyleCnt="6"/>
      <dgm:spPr/>
      <dgm:t>
        <a:bodyPr/>
        <a:lstStyle/>
        <a:p>
          <a:endParaRPr lang="en-PH"/>
        </a:p>
      </dgm:t>
    </dgm:pt>
    <dgm:pt modelId="{BA18D35E-5906-4D13-B56A-DA75B833E0DC}" type="pres">
      <dgm:prSet presAssocID="{EC294EA9-C1D8-4FFC-985D-39752B7EC30A}" presName="hierRoot2" presStyleCnt="0">
        <dgm:presLayoutVars>
          <dgm:hierBranch val="init"/>
        </dgm:presLayoutVars>
      </dgm:prSet>
      <dgm:spPr/>
    </dgm:pt>
    <dgm:pt modelId="{B65FF552-CF03-483E-9D75-3EA4458297AC}" type="pres">
      <dgm:prSet presAssocID="{EC294EA9-C1D8-4FFC-985D-39752B7EC30A}" presName="rootComposite" presStyleCnt="0"/>
      <dgm:spPr/>
    </dgm:pt>
    <dgm:pt modelId="{0DE9FDC2-3C0C-485F-841A-67EEAA3B108E}" type="pres">
      <dgm:prSet presAssocID="{EC294EA9-C1D8-4FFC-985D-39752B7EC30A}" presName="rootText" presStyleLbl="node2" presStyleIdx="0" presStyleCnt="6" custScaleY="138425">
        <dgm:presLayoutVars>
          <dgm:chPref val="3"/>
        </dgm:presLayoutVars>
      </dgm:prSet>
      <dgm:spPr/>
      <dgm:t>
        <a:bodyPr/>
        <a:lstStyle/>
        <a:p>
          <a:endParaRPr lang="en-PH"/>
        </a:p>
      </dgm:t>
    </dgm:pt>
    <dgm:pt modelId="{5A087ECC-38EB-484D-89DB-EEFF6E4A09D8}" type="pres">
      <dgm:prSet presAssocID="{EC294EA9-C1D8-4FFC-985D-39752B7EC30A}" presName="rootConnector" presStyleLbl="node2" presStyleIdx="0" presStyleCnt="6"/>
      <dgm:spPr/>
      <dgm:t>
        <a:bodyPr/>
        <a:lstStyle/>
        <a:p>
          <a:endParaRPr lang="en-PH"/>
        </a:p>
      </dgm:t>
    </dgm:pt>
    <dgm:pt modelId="{3B9D99FB-B9C1-4DCC-88B1-E21C9DED5DF6}" type="pres">
      <dgm:prSet presAssocID="{EC294EA9-C1D8-4FFC-985D-39752B7EC30A}" presName="hierChild4" presStyleCnt="0"/>
      <dgm:spPr/>
    </dgm:pt>
    <dgm:pt modelId="{87BAC489-B4C8-42F2-94FA-F9B7598A1ED3}" type="pres">
      <dgm:prSet presAssocID="{6BD3797A-E590-44E3-B0C4-50035F69B35F}" presName="Name37" presStyleLbl="parChTrans1D3" presStyleIdx="0" presStyleCnt="17"/>
      <dgm:spPr/>
      <dgm:t>
        <a:bodyPr/>
        <a:lstStyle/>
        <a:p>
          <a:endParaRPr lang="en-PH"/>
        </a:p>
      </dgm:t>
    </dgm:pt>
    <dgm:pt modelId="{1EF62CC3-A7D6-41CE-AB79-B192FE25A106}" type="pres">
      <dgm:prSet presAssocID="{3E57B076-3886-4665-9106-BE3BFB97C7BE}" presName="hierRoot2" presStyleCnt="0">
        <dgm:presLayoutVars>
          <dgm:hierBranch val="init"/>
        </dgm:presLayoutVars>
      </dgm:prSet>
      <dgm:spPr/>
    </dgm:pt>
    <dgm:pt modelId="{30726BA9-7D57-4537-B660-1F3DA5767EC1}" type="pres">
      <dgm:prSet presAssocID="{3E57B076-3886-4665-9106-BE3BFB97C7BE}" presName="rootComposite" presStyleCnt="0"/>
      <dgm:spPr/>
    </dgm:pt>
    <dgm:pt modelId="{4D13545D-E74D-446C-95B5-FD313CA1FBF6}" type="pres">
      <dgm:prSet presAssocID="{3E57B076-3886-4665-9106-BE3BFB97C7BE}" presName="rootText" presStyleLbl="node3" presStyleIdx="0" presStyleCnt="17" custScaleY="138425">
        <dgm:presLayoutVars>
          <dgm:chPref val="3"/>
        </dgm:presLayoutVars>
      </dgm:prSet>
      <dgm:spPr/>
      <dgm:t>
        <a:bodyPr/>
        <a:lstStyle/>
        <a:p>
          <a:endParaRPr lang="en-PH"/>
        </a:p>
      </dgm:t>
    </dgm:pt>
    <dgm:pt modelId="{1125EF00-82E7-44E5-86C0-3A842A3A5A83}" type="pres">
      <dgm:prSet presAssocID="{3E57B076-3886-4665-9106-BE3BFB97C7BE}" presName="rootConnector" presStyleLbl="node3" presStyleIdx="0" presStyleCnt="17"/>
      <dgm:spPr/>
      <dgm:t>
        <a:bodyPr/>
        <a:lstStyle/>
        <a:p>
          <a:endParaRPr lang="en-PH"/>
        </a:p>
      </dgm:t>
    </dgm:pt>
    <dgm:pt modelId="{96D79703-AA75-457A-9A46-4A5005828214}" type="pres">
      <dgm:prSet presAssocID="{3E57B076-3886-4665-9106-BE3BFB97C7BE}" presName="hierChild4" presStyleCnt="0"/>
      <dgm:spPr/>
    </dgm:pt>
    <dgm:pt modelId="{9C994426-481B-4041-B3B3-C8E7AC76A47D}" type="pres">
      <dgm:prSet presAssocID="{3E57B076-3886-4665-9106-BE3BFB97C7BE}" presName="hierChild5" presStyleCnt="0"/>
      <dgm:spPr/>
    </dgm:pt>
    <dgm:pt modelId="{A8BFBFE4-4FA0-4C32-83AB-DE9B198D5A79}" type="pres">
      <dgm:prSet presAssocID="{EC1BFF54-EDB3-4AC6-AAEB-7A1CB84614A5}" presName="Name37" presStyleLbl="parChTrans1D3" presStyleIdx="1" presStyleCnt="17"/>
      <dgm:spPr/>
      <dgm:t>
        <a:bodyPr/>
        <a:lstStyle/>
        <a:p>
          <a:endParaRPr lang="en-PH"/>
        </a:p>
      </dgm:t>
    </dgm:pt>
    <dgm:pt modelId="{47380DDF-2C73-4554-A076-130BCB679ED9}" type="pres">
      <dgm:prSet presAssocID="{E2A7FC52-CF7C-42B0-88DD-89B1EFE91762}" presName="hierRoot2" presStyleCnt="0">
        <dgm:presLayoutVars>
          <dgm:hierBranch val="init"/>
        </dgm:presLayoutVars>
      </dgm:prSet>
      <dgm:spPr/>
    </dgm:pt>
    <dgm:pt modelId="{4A917F0D-C025-4E6C-B495-12861E569BFB}" type="pres">
      <dgm:prSet presAssocID="{E2A7FC52-CF7C-42B0-88DD-89B1EFE91762}" presName="rootComposite" presStyleCnt="0"/>
      <dgm:spPr/>
    </dgm:pt>
    <dgm:pt modelId="{6CE2F234-AD42-401C-ABD6-53F53D3F56B2}" type="pres">
      <dgm:prSet presAssocID="{E2A7FC52-CF7C-42B0-88DD-89B1EFE91762}" presName="rootText" presStyleLbl="node3" presStyleIdx="1" presStyleCnt="17" custScaleY="138425">
        <dgm:presLayoutVars>
          <dgm:chPref val="3"/>
        </dgm:presLayoutVars>
      </dgm:prSet>
      <dgm:spPr/>
      <dgm:t>
        <a:bodyPr/>
        <a:lstStyle/>
        <a:p>
          <a:endParaRPr lang="en-PH"/>
        </a:p>
      </dgm:t>
    </dgm:pt>
    <dgm:pt modelId="{3573F050-E152-49CE-B885-4C578887D2B5}" type="pres">
      <dgm:prSet presAssocID="{E2A7FC52-CF7C-42B0-88DD-89B1EFE91762}" presName="rootConnector" presStyleLbl="node3" presStyleIdx="1" presStyleCnt="17"/>
      <dgm:spPr/>
      <dgm:t>
        <a:bodyPr/>
        <a:lstStyle/>
        <a:p>
          <a:endParaRPr lang="en-PH"/>
        </a:p>
      </dgm:t>
    </dgm:pt>
    <dgm:pt modelId="{6E97B057-0D55-4086-A4DB-06C74683D7EA}" type="pres">
      <dgm:prSet presAssocID="{E2A7FC52-CF7C-42B0-88DD-89B1EFE91762}" presName="hierChild4" presStyleCnt="0"/>
      <dgm:spPr/>
    </dgm:pt>
    <dgm:pt modelId="{A60227A1-2F6E-433C-816A-A8F49C000CE0}" type="pres">
      <dgm:prSet presAssocID="{E2A7FC52-CF7C-42B0-88DD-89B1EFE91762}" presName="hierChild5" presStyleCnt="0"/>
      <dgm:spPr/>
    </dgm:pt>
    <dgm:pt modelId="{E148ECFE-F533-4B90-964D-1EB86ADA8433}" type="pres">
      <dgm:prSet presAssocID="{EC294EA9-C1D8-4FFC-985D-39752B7EC30A}" presName="hierChild5" presStyleCnt="0"/>
      <dgm:spPr/>
    </dgm:pt>
    <dgm:pt modelId="{EA8D5B0A-3264-4903-A71C-39B03390849A}" type="pres">
      <dgm:prSet presAssocID="{EC146CE0-2CF0-4721-98E7-9DC354540C27}" presName="Name37" presStyleLbl="parChTrans1D2" presStyleIdx="1" presStyleCnt="6"/>
      <dgm:spPr/>
      <dgm:t>
        <a:bodyPr/>
        <a:lstStyle/>
        <a:p>
          <a:endParaRPr lang="en-PH"/>
        </a:p>
      </dgm:t>
    </dgm:pt>
    <dgm:pt modelId="{18AA58C2-4FAF-4892-A8E1-67E221D5B66E}" type="pres">
      <dgm:prSet presAssocID="{EF6B26FF-55E8-4EA1-9EA4-51D7B9AAB19E}" presName="hierRoot2" presStyleCnt="0">
        <dgm:presLayoutVars>
          <dgm:hierBranch val="init"/>
        </dgm:presLayoutVars>
      </dgm:prSet>
      <dgm:spPr/>
    </dgm:pt>
    <dgm:pt modelId="{C4B68635-6752-48D8-86AA-960A598A3417}" type="pres">
      <dgm:prSet presAssocID="{EF6B26FF-55E8-4EA1-9EA4-51D7B9AAB19E}" presName="rootComposite" presStyleCnt="0"/>
      <dgm:spPr/>
    </dgm:pt>
    <dgm:pt modelId="{471FCF91-3295-4982-B4C4-06236DB50F79}" type="pres">
      <dgm:prSet presAssocID="{EF6B26FF-55E8-4EA1-9EA4-51D7B9AAB19E}" presName="rootText" presStyleLbl="node2" presStyleIdx="1" presStyleCnt="6" custScaleY="138425">
        <dgm:presLayoutVars>
          <dgm:chPref val="3"/>
        </dgm:presLayoutVars>
      </dgm:prSet>
      <dgm:spPr/>
      <dgm:t>
        <a:bodyPr/>
        <a:lstStyle/>
        <a:p>
          <a:endParaRPr lang="en-PH"/>
        </a:p>
      </dgm:t>
    </dgm:pt>
    <dgm:pt modelId="{DD04B2F9-4B1D-44BB-860E-0DF1DB5A20A5}" type="pres">
      <dgm:prSet presAssocID="{EF6B26FF-55E8-4EA1-9EA4-51D7B9AAB19E}" presName="rootConnector" presStyleLbl="node2" presStyleIdx="1" presStyleCnt="6"/>
      <dgm:spPr/>
      <dgm:t>
        <a:bodyPr/>
        <a:lstStyle/>
        <a:p>
          <a:endParaRPr lang="en-PH"/>
        </a:p>
      </dgm:t>
    </dgm:pt>
    <dgm:pt modelId="{490DDC27-7489-45B6-8C19-1D4FA616A027}" type="pres">
      <dgm:prSet presAssocID="{EF6B26FF-55E8-4EA1-9EA4-51D7B9AAB19E}" presName="hierChild4" presStyleCnt="0"/>
      <dgm:spPr/>
    </dgm:pt>
    <dgm:pt modelId="{100C6269-057F-4695-861B-C66CACF671FE}" type="pres">
      <dgm:prSet presAssocID="{D51A4F35-8BA2-41B0-A0F6-AACA957A2FF7}" presName="Name37" presStyleLbl="parChTrans1D3" presStyleIdx="2" presStyleCnt="17"/>
      <dgm:spPr/>
      <dgm:t>
        <a:bodyPr/>
        <a:lstStyle/>
        <a:p>
          <a:endParaRPr lang="en-PH"/>
        </a:p>
      </dgm:t>
    </dgm:pt>
    <dgm:pt modelId="{0C663D99-C062-46CA-A87D-66F1BB0A9F5E}" type="pres">
      <dgm:prSet presAssocID="{92D65B49-772D-417F-92B9-5EE611267756}" presName="hierRoot2" presStyleCnt="0">
        <dgm:presLayoutVars>
          <dgm:hierBranch val="init"/>
        </dgm:presLayoutVars>
      </dgm:prSet>
      <dgm:spPr/>
    </dgm:pt>
    <dgm:pt modelId="{885AB23A-C4B3-4390-BF71-C22FF9E93D73}" type="pres">
      <dgm:prSet presAssocID="{92D65B49-772D-417F-92B9-5EE611267756}" presName="rootComposite" presStyleCnt="0"/>
      <dgm:spPr/>
    </dgm:pt>
    <dgm:pt modelId="{C4A0158A-1A08-4C1A-A2D5-7032A1DE5E12}" type="pres">
      <dgm:prSet presAssocID="{92D65B49-772D-417F-92B9-5EE611267756}" presName="rootText" presStyleLbl="node3" presStyleIdx="2" presStyleCnt="17" custScaleY="138425">
        <dgm:presLayoutVars>
          <dgm:chPref val="3"/>
        </dgm:presLayoutVars>
      </dgm:prSet>
      <dgm:spPr/>
      <dgm:t>
        <a:bodyPr/>
        <a:lstStyle/>
        <a:p>
          <a:endParaRPr lang="en-PH"/>
        </a:p>
      </dgm:t>
    </dgm:pt>
    <dgm:pt modelId="{F24F7E54-C8E1-4C7B-B382-46FAE5CAC773}" type="pres">
      <dgm:prSet presAssocID="{92D65B49-772D-417F-92B9-5EE611267756}" presName="rootConnector" presStyleLbl="node3" presStyleIdx="2" presStyleCnt="17"/>
      <dgm:spPr/>
      <dgm:t>
        <a:bodyPr/>
        <a:lstStyle/>
        <a:p>
          <a:endParaRPr lang="en-PH"/>
        </a:p>
      </dgm:t>
    </dgm:pt>
    <dgm:pt modelId="{7F054B5C-08E8-4CA0-8D54-46FC9E53B6E5}" type="pres">
      <dgm:prSet presAssocID="{92D65B49-772D-417F-92B9-5EE611267756}" presName="hierChild4" presStyleCnt="0"/>
      <dgm:spPr/>
    </dgm:pt>
    <dgm:pt modelId="{AA399EBF-7545-4F2F-B551-DF6181416AC0}" type="pres">
      <dgm:prSet presAssocID="{92D65B49-772D-417F-92B9-5EE611267756}" presName="hierChild5" presStyleCnt="0"/>
      <dgm:spPr/>
    </dgm:pt>
    <dgm:pt modelId="{E730759D-91F9-41EF-8FE9-5C2E2186A7C1}" type="pres">
      <dgm:prSet presAssocID="{BD5A4761-6033-433E-8361-F98D27A09063}" presName="Name37" presStyleLbl="parChTrans1D3" presStyleIdx="3" presStyleCnt="17"/>
      <dgm:spPr/>
      <dgm:t>
        <a:bodyPr/>
        <a:lstStyle/>
        <a:p>
          <a:endParaRPr lang="en-PH"/>
        </a:p>
      </dgm:t>
    </dgm:pt>
    <dgm:pt modelId="{F92300FF-B3C8-4BAC-B674-CF2383A587BE}" type="pres">
      <dgm:prSet presAssocID="{293CB00D-5AA0-42B3-B6DF-747AD52F84FF}" presName="hierRoot2" presStyleCnt="0">
        <dgm:presLayoutVars>
          <dgm:hierBranch val="init"/>
        </dgm:presLayoutVars>
      </dgm:prSet>
      <dgm:spPr/>
    </dgm:pt>
    <dgm:pt modelId="{D4FF82D4-8E08-4243-9900-AE38003D511E}" type="pres">
      <dgm:prSet presAssocID="{293CB00D-5AA0-42B3-B6DF-747AD52F84FF}" presName="rootComposite" presStyleCnt="0"/>
      <dgm:spPr/>
    </dgm:pt>
    <dgm:pt modelId="{D591C0BC-7D72-4F45-86E5-2A1DE26BEF88}" type="pres">
      <dgm:prSet presAssocID="{293CB00D-5AA0-42B3-B6DF-747AD52F84FF}" presName="rootText" presStyleLbl="node3" presStyleIdx="3" presStyleCnt="17" custScaleY="138425">
        <dgm:presLayoutVars>
          <dgm:chPref val="3"/>
        </dgm:presLayoutVars>
      </dgm:prSet>
      <dgm:spPr/>
      <dgm:t>
        <a:bodyPr/>
        <a:lstStyle/>
        <a:p>
          <a:endParaRPr lang="en-PH"/>
        </a:p>
      </dgm:t>
    </dgm:pt>
    <dgm:pt modelId="{2BE7591B-F6A9-43B2-830B-8702ACE13997}" type="pres">
      <dgm:prSet presAssocID="{293CB00D-5AA0-42B3-B6DF-747AD52F84FF}" presName="rootConnector" presStyleLbl="node3" presStyleIdx="3" presStyleCnt="17"/>
      <dgm:spPr/>
      <dgm:t>
        <a:bodyPr/>
        <a:lstStyle/>
        <a:p>
          <a:endParaRPr lang="en-PH"/>
        </a:p>
      </dgm:t>
    </dgm:pt>
    <dgm:pt modelId="{5FFAC1D3-FBB1-4BE8-AE07-1BF0EFF0ECC2}" type="pres">
      <dgm:prSet presAssocID="{293CB00D-5AA0-42B3-B6DF-747AD52F84FF}" presName="hierChild4" presStyleCnt="0"/>
      <dgm:spPr/>
    </dgm:pt>
    <dgm:pt modelId="{980AE3FF-BDCE-4368-BB70-115B69695683}" type="pres">
      <dgm:prSet presAssocID="{293CB00D-5AA0-42B3-B6DF-747AD52F84FF}" presName="hierChild5" presStyleCnt="0"/>
      <dgm:spPr/>
    </dgm:pt>
    <dgm:pt modelId="{84DEE4FA-D30F-4F99-84B1-D94FA78124F9}" type="pres">
      <dgm:prSet presAssocID="{35F8B2A3-F150-4548-9DFD-7C968CD7C57B}" presName="Name37" presStyleLbl="parChTrans1D3" presStyleIdx="4" presStyleCnt="17"/>
      <dgm:spPr/>
      <dgm:t>
        <a:bodyPr/>
        <a:lstStyle/>
        <a:p>
          <a:endParaRPr lang="en-PH"/>
        </a:p>
      </dgm:t>
    </dgm:pt>
    <dgm:pt modelId="{33D21C6B-1EBD-4F16-BFC1-44F3855206A9}" type="pres">
      <dgm:prSet presAssocID="{FDA57E0C-189A-44CC-B726-7E0D35CB6258}" presName="hierRoot2" presStyleCnt="0">
        <dgm:presLayoutVars>
          <dgm:hierBranch val="init"/>
        </dgm:presLayoutVars>
      </dgm:prSet>
      <dgm:spPr/>
    </dgm:pt>
    <dgm:pt modelId="{FEDF0634-2FFE-492D-B3C1-3C88FA5AC0A5}" type="pres">
      <dgm:prSet presAssocID="{FDA57E0C-189A-44CC-B726-7E0D35CB6258}" presName="rootComposite" presStyleCnt="0"/>
      <dgm:spPr/>
    </dgm:pt>
    <dgm:pt modelId="{41A4AED2-BB94-435E-BA4E-C2EFBDF558E9}" type="pres">
      <dgm:prSet presAssocID="{FDA57E0C-189A-44CC-B726-7E0D35CB6258}" presName="rootText" presStyleLbl="node3" presStyleIdx="4" presStyleCnt="17" custScaleY="138425">
        <dgm:presLayoutVars>
          <dgm:chPref val="3"/>
        </dgm:presLayoutVars>
      </dgm:prSet>
      <dgm:spPr/>
      <dgm:t>
        <a:bodyPr/>
        <a:lstStyle/>
        <a:p>
          <a:endParaRPr lang="en-PH"/>
        </a:p>
      </dgm:t>
    </dgm:pt>
    <dgm:pt modelId="{5E96040F-E5CB-46CF-A67A-77F583FB2816}" type="pres">
      <dgm:prSet presAssocID="{FDA57E0C-189A-44CC-B726-7E0D35CB6258}" presName="rootConnector" presStyleLbl="node3" presStyleIdx="4" presStyleCnt="17"/>
      <dgm:spPr/>
      <dgm:t>
        <a:bodyPr/>
        <a:lstStyle/>
        <a:p>
          <a:endParaRPr lang="en-PH"/>
        </a:p>
      </dgm:t>
    </dgm:pt>
    <dgm:pt modelId="{A497A9E9-F8D8-486B-9F69-43EB68B9D9DD}" type="pres">
      <dgm:prSet presAssocID="{FDA57E0C-189A-44CC-B726-7E0D35CB6258}" presName="hierChild4" presStyleCnt="0"/>
      <dgm:spPr/>
    </dgm:pt>
    <dgm:pt modelId="{92736A68-FEC1-4BD5-9C8C-4521BFE8AFD6}" type="pres">
      <dgm:prSet presAssocID="{FDA57E0C-189A-44CC-B726-7E0D35CB6258}" presName="hierChild5" presStyleCnt="0"/>
      <dgm:spPr/>
    </dgm:pt>
    <dgm:pt modelId="{C692E836-3B3F-4B21-96E5-2A5593B6B134}" type="pres">
      <dgm:prSet presAssocID="{EF6B26FF-55E8-4EA1-9EA4-51D7B9AAB19E}" presName="hierChild5" presStyleCnt="0"/>
      <dgm:spPr/>
    </dgm:pt>
    <dgm:pt modelId="{1A1E2DA5-1706-4C17-9C0C-3E6CD3989F8E}" type="pres">
      <dgm:prSet presAssocID="{DB0CA1B7-4EEA-41F8-8483-FEC50EBA787D}" presName="Name37" presStyleLbl="parChTrans1D2" presStyleIdx="2" presStyleCnt="6"/>
      <dgm:spPr/>
      <dgm:t>
        <a:bodyPr/>
        <a:lstStyle/>
        <a:p>
          <a:endParaRPr lang="en-PH"/>
        </a:p>
      </dgm:t>
    </dgm:pt>
    <dgm:pt modelId="{99F1FDF0-1117-4FF7-B64C-C780976A2421}" type="pres">
      <dgm:prSet presAssocID="{FD2B0716-055C-405D-9F81-D0A8074DB17E}" presName="hierRoot2" presStyleCnt="0">
        <dgm:presLayoutVars>
          <dgm:hierBranch val="init"/>
        </dgm:presLayoutVars>
      </dgm:prSet>
      <dgm:spPr/>
    </dgm:pt>
    <dgm:pt modelId="{DCC5ECFC-129A-4A5A-9B16-1FD0F9CD4B89}" type="pres">
      <dgm:prSet presAssocID="{FD2B0716-055C-405D-9F81-D0A8074DB17E}" presName="rootComposite" presStyleCnt="0"/>
      <dgm:spPr/>
    </dgm:pt>
    <dgm:pt modelId="{DC2DB61A-7DC8-4A88-AA36-96450526CFA2}" type="pres">
      <dgm:prSet presAssocID="{FD2B0716-055C-405D-9F81-D0A8074DB17E}" presName="rootText" presStyleLbl="node2" presStyleIdx="2" presStyleCnt="6" custScaleY="138425">
        <dgm:presLayoutVars>
          <dgm:chPref val="3"/>
        </dgm:presLayoutVars>
      </dgm:prSet>
      <dgm:spPr/>
      <dgm:t>
        <a:bodyPr/>
        <a:lstStyle/>
        <a:p>
          <a:endParaRPr lang="en-PH"/>
        </a:p>
      </dgm:t>
    </dgm:pt>
    <dgm:pt modelId="{EE1DE5A1-D385-47AF-9F1F-5A45230A343B}" type="pres">
      <dgm:prSet presAssocID="{FD2B0716-055C-405D-9F81-D0A8074DB17E}" presName="rootConnector" presStyleLbl="node2" presStyleIdx="2" presStyleCnt="6"/>
      <dgm:spPr/>
      <dgm:t>
        <a:bodyPr/>
        <a:lstStyle/>
        <a:p>
          <a:endParaRPr lang="en-PH"/>
        </a:p>
      </dgm:t>
    </dgm:pt>
    <dgm:pt modelId="{FF99781B-A9A6-4C29-8640-7CACF325D894}" type="pres">
      <dgm:prSet presAssocID="{FD2B0716-055C-405D-9F81-D0A8074DB17E}" presName="hierChild4" presStyleCnt="0"/>
      <dgm:spPr/>
    </dgm:pt>
    <dgm:pt modelId="{72B9A576-95A9-4EF7-9F90-9995F2BB7E4F}" type="pres">
      <dgm:prSet presAssocID="{30B186FA-93CD-4E03-B05A-627A8C4805F0}" presName="Name37" presStyleLbl="parChTrans1D3" presStyleIdx="5" presStyleCnt="17"/>
      <dgm:spPr/>
      <dgm:t>
        <a:bodyPr/>
        <a:lstStyle/>
        <a:p>
          <a:endParaRPr lang="en-PH"/>
        </a:p>
      </dgm:t>
    </dgm:pt>
    <dgm:pt modelId="{D3C12B32-8F1D-4AC2-9280-5855013EC2DF}" type="pres">
      <dgm:prSet presAssocID="{C4991E33-8023-4F92-A29C-3E013EC709D6}" presName="hierRoot2" presStyleCnt="0">
        <dgm:presLayoutVars>
          <dgm:hierBranch val="init"/>
        </dgm:presLayoutVars>
      </dgm:prSet>
      <dgm:spPr/>
    </dgm:pt>
    <dgm:pt modelId="{65270D15-777A-445B-A6EB-A445F21C23D1}" type="pres">
      <dgm:prSet presAssocID="{C4991E33-8023-4F92-A29C-3E013EC709D6}" presName="rootComposite" presStyleCnt="0"/>
      <dgm:spPr/>
    </dgm:pt>
    <dgm:pt modelId="{B034AB37-ECE2-45DB-ACF2-54C4C4E0436B}" type="pres">
      <dgm:prSet presAssocID="{C4991E33-8023-4F92-A29C-3E013EC709D6}" presName="rootText" presStyleLbl="node3" presStyleIdx="5" presStyleCnt="17" custScaleY="138425">
        <dgm:presLayoutVars>
          <dgm:chPref val="3"/>
        </dgm:presLayoutVars>
      </dgm:prSet>
      <dgm:spPr/>
      <dgm:t>
        <a:bodyPr/>
        <a:lstStyle/>
        <a:p>
          <a:endParaRPr lang="en-PH"/>
        </a:p>
      </dgm:t>
    </dgm:pt>
    <dgm:pt modelId="{557AA641-B7AE-4831-8A12-E147C655F414}" type="pres">
      <dgm:prSet presAssocID="{C4991E33-8023-4F92-A29C-3E013EC709D6}" presName="rootConnector" presStyleLbl="node3" presStyleIdx="5" presStyleCnt="17"/>
      <dgm:spPr/>
      <dgm:t>
        <a:bodyPr/>
        <a:lstStyle/>
        <a:p>
          <a:endParaRPr lang="en-PH"/>
        </a:p>
      </dgm:t>
    </dgm:pt>
    <dgm:pt modelId="{1561F8EE-389A-4E6E-93C9-BDA550C7A8F4}" type="pres">
      <dgm:prSet presAssocID="{C4991E33-8023-4F92-A29C-3E013EC709D6}" presName="hierChild4" presStyleCnt="0"/>
      <dgm:spPr/>
    </dgm:pt>
    <dgm:pt modelId="{824CCABC-76B1-4A80-81DA-B418302BBEBF}" type="pres">
      <dgm:prSet presAssocID="{C4991E33-8023-4F92-A29C-3E013EC709D6}" presName="hierChild5" presStyleCnt="0"/>
      <dgm:spPr/>
    </dgm:pt>
    <dgm:pt modelId="{F4B2143A-2F33-468E-A72B-F3DFF9205E66}" type="pres">
      <dgm:prSet presAssocID="{FE3D8B52-252C-4EB1-9CF5-748A6B3A55DB}" presName="Name37" presStyleLbl="parChTrans1D3" presStyleIdx="6" presStyleCnt="17"/>
      <dgm:spPr/>
      <dgm:t>
        <a:bodyPr/>
        <a:lstStyle/>
        <a:p>
          <a:endParaRPr lang="en-PH"/>
        </a:p>
      </dgm:t>
    </dgm:pt>
    <dgm:pt modelId="{7D2144F0-9A14-4BDC-99AA-088D2FEE9BAC}" type="pres">
      <dgm:prSet presAssocID="{C00DD0B6-3992-468F-BA24-825D7E0E8CC4}" presName="hierRoot2" presStyleCnt="0">
        <dgm:presLayoutVars>
          <dgm:hierBranch val="init"/>
        </dgm:presLayoutVars>
      </dgm:prSet>
      <dgm:spPr/>
    </dgm:pt>
    <dgm:pt modelId="{C2ABA820-F8B4-4E05-850E-9BA8D4CBC64F}" type="pres">
      <dgm:prSet presAssocID="{C00DD0B6-3992-468F-BA24-825D7E0E8CC4}" presName="rootComposite" presStyleCnt="0"/>
      <dgm:spPr/>
    </dgm:pt>
    <dgm:pt modelId="{7CDCDE19-7F61-44A8-9C07-DACA3A5FD660}" type="pres">
      <dgm:prSet presAssocID="{C00DD0B6-3992-468F-BA24-825D7E0E8CC4}" presName="rootText" presStyleLbl="node3" presStyleIdx="6" presStyleCnt="17" custScaleY="138425">
        <dgm:presLayoutVars>
          <dgm:chPref val="3"/>
        </dgm:presLayoutVars>
      </dgm:prSet>
      <dgm:spPr/>
      <dgm:t>
        <a:bodyPr/>
        <a:lstStyle/>
        <a:p>
          <a:endParaRPr lang="en-PH"/>
        </a:p>
      </dgm:t>
    </dgm:pt>
    <dgm:pt modelId="{301CEDA4-55EB-4098-9E42-4F9722438857}" type="pres">
      <dgm:prSet presAssocID="{C00DD0B6-3992-468F-BA24-825D7E0E8CC4}" presName="rootConnector" presStyleLbl="node3" presStyleIdx="6" presStyleCnt="17"/>
      <dgm:spPr/>
      <dgm:t>
        <a:bodyPr/>
        <a:lstStyle/>
        <a:p>
          <a:endParaRPr lang="en-PH"/>
        </a:p>
      </dgm:t>
    </dgm:pt>
    <dgm:pt modelId="{09D619E9-F52B-4470-A872-0E4FEB093706}" type="pres">
      <dgm:prSet presAssocID="{C00DD0B6-3992-468F-BA24-825D7E0E8CC4}" presName="hierChild4" presStyleCnt="0"/>
      <dgm:spPr/>
    </dgm:pt>
    <dgm:pt modelId="{35DE68FD-3E57-4F35-AE4F-DAA37D6998CF}" type="pres">
      <dgm:prSet presAssocID="{C00DD0B6-3992-468F-BA24-825D7E0E8CC4}" presName="hierChild5" presStyleCnt="0"/>
      <dgm:spPr/>
    </dgm:pt>
    <dgm:pt modelId="{DEEEC0A0-FB54-48AA-B6F5-465E6BFF68D0}" type="pres">
      <dgm:prSet presAssocID="{F2EB1DA1-C0AC-4E98-9082-67AA994FDCDD}" presName="Name37" presStyleLbl="parChTrans1D3" presStyleIdx="7" presStyleCnt="17"/>
      <dgm:spPr/>
      <dgm:t>
        <a:bodyPr/>
        <a:lstStyle/>
        <a:p>
          <a:endParaRPr lang="en-PH"/>
        </a:p>
      </dgm:t>
    </dgm:pt>
    <dgm:pt modelId="{9AB08A35-2DF7-43CF-949A-E13A81044499}" type="pres">
      <dgm:prSet presAssocID="{1F326825-664C-456B-88A0-6A7A883DB71C}" presName="hierRoot2" presStyleCnt="0">
        <dgm:presLayoutVars>
          <dgm:hierBranch val="init"/>
        </dgm:presLayoutVars>
      </dgm:prSet>
      <dgm:spPr/>
    </dgm:pt>
    <dgm:pt modelId="{DDBFC34F-AFA6-4A2F-875C-2DAAA0877E1B}" type="pres">
      <dgm:prSet presAssocID="{1F326825-664C-456B-88A0-6A7A883DB71C}" presName="rootComposite" presStyleCnt="0"/>
      <dgm:spPr/>
    </dgm:pt>
    <dgm:pt modelId="{4B775753-4BB7-49D2-A628-C1C06AA67919}" type="pres">
      <dgm:prSet presAssocID="{1F326825-664C-456B-88A0-6A7A883DB71C}" presName="rootText" presStyleLbl="node3" presStyleIdx="7" presStyleCnt="17" custScaleY="138425">
        <dgm:presLayoutVars>
          <dgm:chPref val="3"/>
        </dgm:presLayoutVars>
      </dgm:prSet>
      <dgm:spPr/>
      <dgm:t>
        <a:bodyPr/>
        <a:lstStyle/>
        <a:p>
          <a:endParaRPr lang="en-PH"/>
        </a:p>
      </dgm:t>
    </dgm:pt>
    <dgm:pt modelId="{C65AD51F-FAA3-46C9-BFF6-1A5C22F10B36}" type="pres">
      <dgm:prSet presAssocID="{1F326825-664C-456B-88A0-6A7A883DB71C}" presName="rootConnector" presStyleLbl="node3" presStyleIdx="7" presStyleCnt="17"/>
      <dgm:spPr/>
      <dgm:t>
        <a:bodyPr/>
        <a:lstStyle/>
        <a:p>
          <a:endParaRPr lang="en-PH"/>
        </a:p>
      </dgm:t>
    </dgm:pt>
    <dgm:pt modelId="{1A13C48A-81DF-4DA8-AB3E-EF4EF603E24D}" type="pres">
      <dgm:prSet presAssocID="{1F326825-664C-456B-88A0-6A7A883DB71C}" presName="hierChild4" presStyleCnt="0"/>
      <dgm:spPr/>
    </dgm:pt>
    <dgm:pt modelId="{F1F2FE7F-77AB-405F-8974-95302C077D90}" type="pres">
      <dgm:prSet presAssocID="{1F326825-664C-456B-88A0-6A7A883DB71C}" presName="hierChild5" presStyleCnt="0"/>
      <dgm:spPr/>
    </dgm:pt>
    <dgm:pt modelId="{974DC8D0-BA9B-430B-8759-1B8E776DB88A}" type="pres">
      <dgm:prSet presAssocID="{8968CB30-3D25-4F9B-85F9-A57541CBCC93}" presName="Name37" presStyleLbl="parChTrans1D3" presStyleIdx="8" presStyleCnt="17"/>
      <dgm:spPr/>
      <dgm:t>
        <a:bodyPr/>
        <a:lstStyle/>
        <a:p>
          <a:endParaRPr lang="en-PH"/>
        </a:p>
      </dgm:t>
    </dgm:pt>
    <dgm:pt modelId="{18380FA0-019A-480C-BDF5-2176EE42C7A4}" type="pres">
      <dgm:prSet presAssocID="{35E27656-87CC-40FC-9EF6-BBB254BDD108}" presName="hierRoot2" presStyleCnt="0">
        <dgm:presLayoutVars>
          <dgm:hierBranch val="init"/>
        </dgm:presLayoutVars>
      </dgm:prSet>
      <dgm:spPr/>
    </dgm:pt>
    <dgm:pt modelId="{2B6121E3-64DF-4E0D-AF16-D79747964433}" type="pres">
      <dgm:prSet presAssocID="{35E27656-87CC-40FC-9EF6-BBB254BDD108}" presName="rootComposite" presStyleCnt="0"/>
      <dgm:spPr/>
    </dgm:pt>
    <dgm:pt modelId="{8F7EADAE-5BF4-4A93-8E4F-D489D3399E30}" type="pres">
      <dgm:prSet presAssocID="{35E27656-87CC-40FC-9EF6-BBB254BDD108}" presName="rootText" presStyleLbl="node3" presStyleIdx="8" presStyleCnt="17" custScaleY="138425">
        <dgm:presLayoutVars>
          <dgm:chPref val="3"/>
        </dgm:presLayoutVars>
      </dgm:prSet>
      <dgm:spPr/>
      <dgm:t>
        <a:bodyPr/>
        <a:lstStyle/>
        <a:p>
          <a:endParaRPr lang="en-PH"/>
        </a:p>
      </dgm:t>
    </dgm:pt>
    <dgm:pt modelId="{81E4B3D2-098A-49C5-B665-11044CFFC032}" type="pres">
      <dgm:prSet presAssocID="{35E27656-87CC-40FC-9EF6-BBB254BDD108}" presName="rootConnector" presStyleLbl="node3" presStyleIdx="8" presStyleCnt="17"/>
      <dgm:spPr/>
      <dgm:t>
        <a:bodyPr/>
        <a:lstStyle/>
        <a:p>
          <a:endParaRPr lang="en-PH"/>
        </a:p>
      </dgm:t>
    </dgm:pt>
    <dgm:pt modelId="{779103AF-C06E-485C-A92C-3F46C25283F1}" type="pres">
      <dgm:prSet presAssocID="{35E27656-87CC-40FC-9EF6-BBB254BDD108}" presName="hierChild4" presStyleCnt="0"/>
      <dgm:spPr/>
    </dgm:pt>
    <dgm:pt modelId="{2A9174D2-2D37-4CCB-80F4-0F0DB55949FA}" type="pres">
      <dgm:prSet presAssocID="{35E27656-87CC-40FC-9EF6-BBB254BDD108}" presName="hierChild5" presStyleCnt="0"/>
      <dgm:spPr/>
    </dgm:pt>
    <dgm:pt modelId="{5D3425FC-671C-43F0-8E14-5A4FCF5971EB}" type="pres">
      <dgm:prSet presAssocID="{FD2B0716-055C-405D-9F81-D0A8074DB17E}" presName="hierChild5" presStyleCnt="0"/>
      <dgm:spPr/>
    </dgm:pt>
    <dgm:pt modelId="{C9779932-D787-4468-9F56-9E7A2FF147EF}" type="pres">
      <dgm:prSet presAssocID="{1B166B37-98B2-4DE5-8833-7E34D866C7B0}" presName="Name37" presStyleLbl="parChTrans1D2" presStyleIdx="3" presStyleCnt="6"/>
      <dgm:spPr/>
      <dgm:t>
        <a:bodyPr/>
        <a:lstStyle/>
        <a:p>
          <a:endParaRPr lang="en-PH"/>
        </a:p>
      </dgm:t>
    </dgm:pt>
    <dgm:pt modelId="{446B5C77-9675-4D78-8F18-0949B95E60D7}" type="pres">
      <dgm:prSet presAssocID="{43628555-79BF-4A06-A69C-00B285EB9EFF}" presName="hierRoot2" presStyleCnt="0">
        <dgm:presLayoutVars>
          <dgm:hierBranch val="init"/>
        </dgm:presLayoutVars>
      </dgm:prSet>
      <dgm:spPr/>
    </dgm:pt>
    <dgm:pt modelId="{0BC36746-05CE-4DB5-8B6B-0AF03A3A4B46}" type="pres">
      <dgm:prSet presAssocID="{43628555-79BF-4A06-A69C-00B285EB9EFF}" presName="rootComposite" presStyleCnt="0"/>
      <dgm:spPr/>
    </dgm:pt>
    <dgm:pt modelId="{E96A67A6-1624-49DD-9FDC-39388B3BC976}" type="pres">
      <dgm:prSet presAssocID="{43628555-79BF-4A06-A69C-00B285EB9EFF}" presName="rootText" presStyleLbl="node2" presStyleIdx="3" presStyleCnt="6" custScaleX="206271" custScaleY="229288">
        <dgm:presLayoutVars>
          <dgm:chPref val="3"/>
        </dgm:presLayoutVars>
      </dgm:prSet>
      <dgm:spPr/>
      <dgm:t>
        <a:bodyPr/>
        <a:lstStyle/>
        <a:p>
          <a:endParaRPr lang="en-PH"/>
        </a:p>
      </dgm:t>
    </dgm:pt>
    <dgm:pt modelId="{76AFA2ED-AA66-4F4B-8D2E-883F0616BFE8}" type="pres">
      <dgm:prSet presAssocID="{43628555-79BF-4A06-A69C-00B285EB9EFF}" presName="rootConnector" presStyleLbl="node2" presStyleIdx="3" presStyleCnt="6"/>
      <dgm:spPr/>
      <dgm:t>
        <a:bodyPr/>
        <a:lstStyle/>
        <a:p>
          <a:endParaRPr lang="en-PH"/>
        </a:p>
      </dgm:t>
    </dgm:pt>
    <dgm:pt modelId="{32B159FC-BEA2-45ED-82E1-2D2CCA582A93}" type="pres">
      <dgm:prSet presAssocID="{43628555-79BF-4A06-A69C-00B285EB9EFF}" presName="hierChild4" presStyleCnt="0"/>
      <dgm:spPr/>
    </dgm:pt>
    <dgm:pt modelId="{71954224-5AF4-4E44-967D-EB33775577A4}" type="pres">
      <dgm:prSet presAssocID="{4F0EF9C8-A0BD-45CB-985F-1A71F10AAB76}" presName="Name37" presStyleLbl="parChTrans1D3" presStyleIdx="9" presStyleCnt="17"/>
      <dgm:spPr/>
      <dgm:t>
        <a:bodyPr/>
        <a:lstStyle/>
        <a:p>
          <a:endParaRPr lang="en-PH"/>
        </a:p>
      </dgm:t>
    </dgm:pt>
    <dgm:pt modelId="{A3926BFD-2E6F-4C19-B6D7-A72C396E564A}" type="pres">
      <dgm:prSet presAssocID="{95D78827-385D-45C3-B652-830036AAEF10}" presName="hierRoot2" presStyleCnt="0">
        <dgm:presLayoutVars>
          <dgm:hierBranch val="init"/>
        </dgm:presLayoutVars>
      </dgm:prSet>
      <dgm:spPr/>
    </dgm:pt>
    <dgm:pt modelId="{0663E28C-D408-46D3-9F72-A1A594841175}" type="pres">
      <dgm:prSet presAssocID="{95D78827-385D-45C3-B652-830036AAEF10}" presName="rootComposite" presStyleCnt="0"/>
      <dgm:spPr/>
    </dgm:pt>
    <dgm:pt modelId="{FEDCD17E-5C68-4850-8C5C-969087E59C28}" type="pres">
      <dgm:prSet presAssocID="{95D78827-385D-45C3-B652-830036AAEF10}" presName="rootText" presStyleLbl="node3" presStyleIdx="9" presStyleCnt="17" custScaleX="162713" custScaleY="168568">
        <dgm:presLayoutVars>
          <dgm:chPref val="3"/>
        </dgm:presLayoutVars>
      </dgm:prSet>
      <dgm:spPr/>
      <dgm:t>
        <a:bodyPr/>
        <a:lstStyle/>
        <a:p>
          <a:endParaRPr lang="en-PH"/>
        </a:p>
      </dgm:t>
    </dgm:pt>
    <dgm:pt modelId="{0B08DDB7-0528-49E7-B69E-5B50E6182F67}" type="pres">
      <dgm:prSet presAssocID="{95D78827-385D-45C3-B652-830036AAEF10}" presName="rootConnector" presStyleLbl="node3" presStyleIdx="9" presStyleCnt="17"/>
      <dgm:spPr/>
      <dgm:t>
        <a:bodyPr/>
        <a:lstStyle/>
        <a:p>
          <a:endParaRPr lang="en-PH"/>
        </a:p>
      </dgm:t>
    </dgm:pt>
    <dgm:pt modelId="{5CEE66DE-0FCA-4D2B-863F-653F32C18846}" type="pres">
      <dgm:prSet presAssocID="{95D78827-385D-45C3-B652-830036AAEF10}" presName="hierChild4" presStyleCnt="0"/>
      <dgm:spPr/>
    </dgm:pt>
    <dgm:pt modelId="{E4D2A129-7624-4A92-961E-42B818B2EFDC}" type="pres">
      <dgm:prSet presAssocID="{95D78827-385D-45C3-B652-830036AAEF10}" presName="hierChild5" presStyleCnt="0"/>
      <dgm:spPr/>
    </dgm:pt>
    <dgm:pt modelId="{0D0899A6-784C-4559-A407-43F980129874}" type="pres">
      <dgm:prSet presAssocID="{7D9A4F61-B6D5-405C-8BC4-2F4160A84DC2}" presName="Name37" presStyleLbl="parChTrans1D3" presStyleIdx="10" presStyleCnt="17"/>
      <dgm:spPr/>
      <dgm:t>
        <a:bodyPr/>
        <a:lstStyle/>
        <a:p>
          <a:endParaRPr lang="en-PH"/>
        </a:p>
      </dgm:t>
    </dgm:pt>
    <dgm:pt modelId="{39BB5700-273E-471B-9624-726991D2EA59}" type="pres">
      <dgm:prSet presAssocID="{E497E6F8-860D-4498-A879-193A12E9D831}" presName="hierRoot2" presStyleCnt="0">
        <dgm:presLayoutVars>
          <dgm:hierBranch val="init"/>
        </dgm:presLayoutVars>
      </dgm:prSet>
      <dgm:spPr/>
    </dgm:pt>
    <dgm:pt modelId="{09274615-A74D-4DEC-99BB-9714A61D4C59}" type="pres">
      <dgm:prSet presAssocID="{E497E6F8-860D-4498-A879-193A12E9D831}" presName="rootComposite" presStyleCnt="0"/>
      <dgm:spPr/>
    </dgm:pt>
    <dgm:pt modelId="{CEB5A5DE-B2E0-43F6-B3B8-F8CF9DA9AA81}" type="pres">
      <dgm:prSet presAssocID="{E497E6F8-860D-4498-A879-193A12E9D831}" presName="rootText" presStyleLbl="node3" presStyleIdx="10" presStyleCnt="17" custScaleX="164348" custScaleY="224310">
        <dgm:presLayoutVars>
          <dgm:chPref val="3"/>
        </dgm:presLayoutVars>
      </dgm:prSet>
      <dgm:spPr/>
      <dgm:t>
        <a:bodyPr/>
        <a:lstStyle/>
        <a:p>
          <a:endParaRPr lang="en-PH"/>
        </a:p>
      </dgm:t>
    </dgm:pt>
    <dgm:pt modelId="{2B04963B-9E87-4E95-963C-7F33476F1AC9}" type="pres">
      <dgm:prSet presAssocID="{E497E6F8-860D-4498-A879-193A12E9D831}" presName="rootConnector" presStyleLbl="node3" presStyleIdx="10" presStyleCnt="17"/>
      <dgm:spPr/>
      <dgm:t>
        <a:bodyPr/>
        <a:lstStyle/>
        <a:p>
          <a:endParaRPr lang="en-PH"/>
        </a:p>
      </dgm:t>
    </dgm:pt>
    <dgm:pt modelId="{EACAA3B3-BC13-4252-A1CA-94AEB359B27E}" type="pres">
      <dgm:prSet presAssocID="{E497E6F8-860D-4498-A879-193A12E9D831}" presName="hierChild4" presStyleCnt="0"/>
      <dgm:spPr/>
    </dgm:pt>
    <dgm:pt modelId="{368DFB2F-628F-4692-AB2B-7CDB77ED1633}" type="pres">
      <dgm:prSet presAssocID="{E497E6F8-860D-4498-A879-193A12E9D831}" presName="hierChild5" presStyleCnt="0"/>
      <dgm:spPr/>
    </dgm:pt>
    <dgm:pt modelId="{AC410DB3-9D72-47EA-BF07-BE05814B2B14}" type="pres">
      <dgm:prSet presAssocID="{C7AE06EC-578C-42BC-9FE5-B5AE224B8DA5}" presName="Name37" presStyleLbl="parChTrans1D3" presStyleIdx="11" presStyleCnt="17"/>
      <dgm:spPr/>
      <dgm:t>
        <a:bodyPr/>
        <a:lstStyle/>
        <a:p>
          <a:endParaRPr lang="en-US"/>
        </a:p>
      </dgm:t>
    </dgm:pt>
    <dgm:pt modelId="{62EF1E63-FAFD-48AF-9B4F-70D83ADECCF0}" type="pres">
      <dgm:prSet presAssocID="{B315A9A7-5210-4692-B8E9-6A9D78E7D3DD}" presName="hierRoot2" presStyleCnt="0">
        <dgm:presLayoutVars>
          <dgm:hierBranch val="init"/>
        </dgm:presLayoutVars>
      </dgm:prSet>
      <dgm:spPr/>
    </dgm:pt>
    <dgm:pt modelId="{A82119CA-B693-411E-A463-8AAFB4B34ACB}" type="pres">
      <dgm:prSet presAssocID="{B315A9A7-5210-4692-B8E9-6A9D78E7D3DD}" presName="rootComposite" presStyleCnt="0"/>
      <dgm:spPr/>
    </dgm:pt>
    <dgm:pt modelId="{B86C336F-B304-4802-B6C3-ABB0BB8BF526}" type="pres">
      <dgm:prSet presAssocID="{B315A9A7-5210-4692-B8E9-6A9D78E7D3DD}" presName="rootText" presStyleLbl="node3" presStyleIdx="11" presStyleCnt="17" custScaleX="167473" custScaleY="166825">
        <dgm:presLayoutVars>
          <dgm:chPref val="3"/>
        </dgm:presLayoutVars>
      </dgm:prSet>
      <dgm:spPr/>
      <dgm:t>
        <a:bodyPr/>
        <a:lstStyle/>
        <a:p>
          <a:endParaRPr lang="en-PH"/>
        </a:p>
      </dgm:t>
    </dgm:pt>
    <dgm:pt modelId="{6929CA62-8AD9-4879-B2FA-5725E026CA81}" type="pres">
      <dgm:prSet presAssocID="{B315A9A7-5210-4692-B8E9-6A9D78E7D3DD}" presName="rootConnector" presStyleLbl="node3" presStyleIdx="11" presStyleCnt="17"/>
      <dgm:spPr/>
      <dgm:t>
        <a:bodyPr/>
        <a:lstStyle/>
        <a:p>
          <a:endParaRPr lang="en-PH"/>
        </a:p>
      </dgm:t>
    </dgm:pt>
    <dgm:pt modelId="{BE012C59-8A94-4133-915E-B26BA8AD9AB1}" type="pres">
      <dgm:prSet presAssocID="{B315A9A7-5210-4692-B8E9-6A9D78E7D3DD}" presName="hierChild4" presStyleCnt="0"/>
      <dgm:spPr/>
    </dgm:pt>
    <dgm:pt modelId="{B74C2FF8-BA23-4F32-9605-C1DCA27E50E9}" type="pres">
      <dgm:prSet presAssocID="{B315A9A7-5210-4692-B8E9-6A9D78E7D3DD}" presName="hierChild5" presStyleCnt="0"/>
      <dgm:spPr/>
    </dgm:pt>
    <dgm:pt modelId="{2B73548D-2F06-41EC-AA8D-6CDD89232602}" type="pres">
      <dgm:prSet presAssocID="{43628555-79BF-4A06-A69C-00B285EB9EFF}" presName="hierChild5" presStyleCnt="0"/>
      <dgm:spPr/>
    </dgm:pt>
    <dgm:pt modelId="{FCB452E6-4AAB-4D3D-85A2-1257EBDEE5E3}" type="pres">
      <dgm:prSet presAssocID="{A18100BB-EA79-4F9C-B078-E9045D935743}" presName="Name37" presStyleLbl="parChTrans1D2" presStyleIdx="4" presStyleCnt="6"/>
      <dgm:spPr/>
      <dgm:t>
        <a:bodyPr/>
        <a:lstStyle/>
        <a:p>
          <a:endParaRPr lang="en-PH"/>
        </a:p>
      </dgm:t>
    </dgm:pt>
    <dgm:pt modelId="{D105347D-6E41-4D15-940A-06E2033B6605}" type="pres">
      <dgm:prSet presAssocID="{96050D9C-C13A-44DB-978E-84C0FB3A5453}" presName="hierRoot2" presStyleCnt="0">
        <dgm:presLayoutVars>
          <dgm:hierBranch val="init"/>
        </dgm:presLayoutVars>
      </dgm:prSet>
      <dgm:spPr/>
    </dgm:pt>
    <dgm:pt modelId="{3A47BD94-1075-4498-8015-EE4BB7378DE1}" type="pres">
      <dgm:prSet presAssocID="{96050D9C-C13A-44DB-978E-84C0FB3A5453}" presName="rootComposite" presStyleCnt="0"/>
      <dgm:spPr/>
    </dgm:pt>
    <dgm:pt modelId="{42562A2D-A6B4-4C63-9551-7644CD692697}" type="pres">
      <dgm:prSet presAssocID="{96050D9C-C13A-44DB-978E-84C0FB3A5453}" presName="rootText" presStyleLbl="node2" presStyleIdx="4" presStyleCnt="6" custScaleY="138425">
        <dgm:presLayoutVars>
          <dgm:chPref val="3"/>
        </dgm:presLayoutVars>
      </dgm:prSet>
      <dgm:spPr/>
      <dgm:t>
        <a:bodyPr/>
        <a:lstStyle/>
        <a:p>
          <a:endParaRPr lang="en-PH"/>
        </a:p>
      </dgm:t>
    </dgm:pt>
    <dgm:pt modelId="{A6EC188B-CC43-42C0-8D6D-212353775B5B}" type="pres">
      <dgm:prSet presAssocID="{96050D9C-C13A-44DB-978E-84C0FB3A5453}" presName="rootConnector" presStyleLbl="node2" presStyleIdx="4" presStyleCnt="6"/>
      <dgm:spPr/>
      <dgm:t>
        <a:bodyPr/>
        <a:lstStyle/>
        <a:p>
          <a:endParaRPr lang="en-PH"/>
        </a:p>
      </dgm:t>
    </dgm:pt>
    <dgm:pt modelId="{77D10DF2-B58B-4853-AED1-D7BDBA845D38}" type="pres">
      <dgm:prSet presAssocID="{96050D9C-C13A-44DB-978E-84C0FB3A5453}" presName="hierChild4" presStyleCnt="0"/>
      <dgm:spPr/>
    </dgm:pt>
    <dgm:pt modelId="{AF1211AA-237D-4141-8540-6E1C15F6F381}" type="pres">
      <dgm:prSet presAssocID="{BAC5A712-5285-4EB9-8EA7-87149181E5A3}" presName="Name37" presStyleLbl="parChTrans1D3" presStyleIdx="12" presStyleCnt="17"/>
      <dgm:spPr/>
      <dgm:t>
        <a:bodyPr/>
        <a:lstStyle/>
        <a:p>
          <a:endParaRPr lang="en-PH"/>
        </a:p>
      </dgm:t>
    </dgm:pt>
    <dgm:pt modelId="{69EC9C9B-2E2A-46D8-8A49-8600F8E3FF2B}" type="pres">
      <dgm:prSet presAssocID="{F11D77FE-2DE0-4DF9-B92E-A5704B724C46}" presName="hierRoot2" presStyleCnt="0">
        <dgm:presLayoutVars>
          <dgm:hierBranch val="init"/>
        </dgm:presLayoutVars>
      </dgm:prSet>
      <dgm:spPr/>
    </dgm:pt>
    <dgm:pt modelId="{A32D352F-829D-4C60-9232-37146EBDF1B3}" type="pres">
      <dgm:prSet presAssocID="{F11D77FE-2DE0-4DF9-B92E-A5704B724C46}" presName="rootComposite" presStyleCnt="0"/>
      <dgm:spPr/>
    </dgm:pt>
    <dgm:pt modelId="{1CB7DB1C-F523-4FA6-890F-E66A9994353E}" type="pres">
      <dgm:prSet presAssocID="{F11D77FE-2DE0-4DF9-B92E-A5704B724C46}" presName="rootText" presStyleLbl="node3" presStyleIdx="12" presStyleCnt="17" custScaleY="138425">
        <dgm:presLayoutVars>
          <dgm:chPref val="3"/>
        </dgm:presLayoutVars>
      </dgm:prSet>
      <dgm:spPr/>
      <dgm:t>
        <a:bodyPr/>
        <a:lstStyle/>
        <a:p>
          <a:endParaRPr lang="en-PH"/>
        </a:p>
      </dgm:t>
    </dgm:pt>
    <dgm:pt modelId="{DC1F9F8E-AF5C-4AEA-B1E4-F3CC8604688D}" type="pres">
      <dgm:prSet presAssocID="{F11D77FE-2DE0-4DF9-B92E-A5704B724C46}" presName="rootConnector" presStyleLbl="node3" presStyleIdx="12" presStyleCnt="17"/>
      <dgm:spPr/>
      <dgm:t>
        <a:bodyPr/>
        <a:lstStyle/>
        <a:p>
          <a:endParaRPr lang="en-PH"/>
        </a:p>
      </dgm:t>
    </dgm:pt>
    <dgm:pt modelId="{D89EA0B5-191D-45A5-9680-D8E32F26CAFC}" type="pres">
      <dgm:prSet presAssocID="{F11D77FE-2DE0-4DF9-B92E-A5704B724C46}" presName="hierChild4" presStyleCnt="0"/>
      <dgm:spPr/>
    </dgm:pt>
    <dgm:pt modelId="{6FC01460-70BE-4B1A-B8BE-E01DA28E3BBC}" type="pres">
      <dgm:prSet presAssocID="{F11D77FE-2DE0-4DF9-B92E-A5704B724C46}" presName="hierChild5" presStyleCnt="0"/>
      <dgm:spPr/>
    </dgm:pt>
    <dgm:pt modelId="{B3D58671-6727-4554-8EF1-4A3D9AECA1CA}" type="pres">
      <dgm:prSet presAssocID="{16EA6AA4-73AF-4315-979A-8DAAB78B2102}" presName="Name37" presStyleLbl="parChTrans1D3" presStyleIdx="13" presStyleCnt="17"/>
      <dgm:spPr/>
      <dgm:t>
        <a:bodyPr/>
        <a:lstStyle/>
        <a:p>
          <a:endParaRPr lang="en-PH"/>
        </a:p>
      </dgm:t>
    </dgm:pt>
    <dgm:pt modelId="{67830079-B2D2-4F91-B49B-5515BE6AC1BC}" type="pres">
      <dgm:prSet presAssocID="{F3D21C25-2217-4DCF-9724-1A1948D6D706}" presName="hierRoot2" presStyleCnt="0">
        <dgm:presLayoutVars>
          <dgm:hierBranch val="init"/>
        </dgm:presLayoutVars>
      </dgm:prSet>
      <dgm:spPr/>
    </dgm:pt>
    <dgm:pt modelId="{9F8024DA-62CB-4FA3-B764-A6A938B9DB72}" type="pres">
      <dgm:prSet presAssocID="{F3D21C25-2217-4DCF-9724-1A1948D6D706}" presName="rootComposite" presStyleCnt="0"/>
      <dgm:spPr/>
    </dgm:pt>
    <dgm:pt modelId="{AAFDD31C-CA51-4E28-B674-F0AFD25C8C37}" type="pres">
      <dgm:prSet presAssocID="{F3D21C25-2217-4DCF-9724-1A1948D6D706}" presName="rootText" presStyleLbl="node3" presStyleIdx="13" presStyleCnt="17" custScaleY="138425">
        <dgm:presLayoutVars>
          <dgm:chPref val="3"/>
        </dgm:presLayoutVars>
      </dgm:prSet>
      <dgm:spPr/>
      <dgm:t>
        <a:bodyPr/>
        <a:lstStyle/>
        <a:p>
          <a:endParaRPr lang="en-PH"/>
        </a:p>
      </dgm:t>
    </dgm:pt>
    <dgm:pt modelId="{8376FFCC-7FE3-483C-A216-B258F68B7B03}" type="pres">
      <dgm:prSet presAssocID="{F3D21C25-2217-4DCF-9724-1A1948D6D706}" presName="rootConnector" presStyleLbl="node3" presStyleIdx="13" presStyleCnt="17"/>
      <dgm:spPr/>
      <dgm:t>
        <a:bodyPr/>
        <a:lstStyle/>
        <a:p>
          <a:endParaRPr lang="en-PH"/>
        </a:p>
      </dgm:t>
    </dgm:pt>
    <dgm:pt modelId="{A2F6D32B-B058-440C-A960-32F07712763A}" type="pres">
      <dgm:prSet presAssocID="{F3D21C25-2217-4DCF-9724-1A1948D6D706}" presName="hierChild4" presStyleCnt="0"/>
      <dgm:spPr/>
    </dgm:pt>
    <dgm:pt modelId="{F80BE72F-6E39-4D0E-B098-ED2D4F442BF4}" type="pres">
      <dgm:prSet presAssocID="{F3D21C25-2217-4DCF-9724-1A1948D6D706}" presName="hierChild5" presStyleCnt="0"/>
      <dgm:spPr/>
    </dgm:pt>
    <dgm:pt modelId="{2B81BBDC-F056-411A-A2EE-839F49C31339}" type="pres">
      <dgm:prSet presAssocID="{B4298A7E-4AF9-44E1-8410-A73154CD2E9D}" presName="Name37" presStyleLbl="parChTrans1D3" presStyleIdx="14" presStyleCnt="17"/>
      <dgm:spPr/>
      <dgm:t>
        <a:bodyPr/>
        <a:lstStyle/>
        <a:p>
          <a:endParaRPr lang="en-PH"/>
        </a:p>
      </dgm:t>
    </dgm:pt>
    <dgm:pt modelId="{34CDE765-2793-4818-B704-C9A6537282EF}" type="pres">
      <dgm:prSet presAssocID="{A398935C-4415-4D68-8380-5E02E99E60C3}" presName="hierRoot2" presStyleCnt="0">
        <dgm:presLayoutVars>
          <dgm:hierBranch val="init"/>
        </dgm:presLayoutVars>
      </dgm:prSet>
      <dgm:spPr/>
    </dgm:pt>
    <dgm:pt modelId="{5C46CD90-DA0C-4AE3-B2A8-6C1CB28A5A97}" type="pres">
      <dgm:prSet presAssocID="{A398935C-4415-4D68-8380-5E02E99E60C3}" presName="rootComposite" presStyleCnt="0"/>
      <dgm:spPr/>
    </dgm:pt>
    <dgm:pt modelId="{24D6F28C-63E3-4F01-BDDD-DEC53E7760F1}" type="pres">
      <dgm:prSet presAssocID="{A398935C-4415-4D68-8380-5E02E99E60C3}" presName="rootText" presStyleLbl="node3" presStyleIdx="14" presStyleCnt="17" custScaleY="138425">
        <dgm:presLayoutVars>
          <dgm:chPref val="3"/>
        </dgm:presLayoutVars>
      </dgm:prSet>
      <dgm:spPr/>
      <dgm:t>
        <a:bodyPr/>
        <a:lstStyle/>
        <a:p>
          <a:endParaRPr lang="en-PH"/>
        </a:p>
      </dgm:t>
    </dgm:pt>
    <dgm:pt modelId="{FB79C8E4-ED37-47ED-814A-944ED6612800}" type="pres">
      <dgm:prSet presAssocID="{A398935C-4415-4D68-8380-5E02E99E60C3}" presName="rootConnector" presStyleLbl="node3" presStyleIdx="14" presStyleCnt="17"/>
      <dgm:spPr/>
      <dgm:t>
        <a:bodyPr/>
        <a:lstStyle/>
        <a:p>
          <a:endParaRPr lang="en-PH"/>
        </a:p>
      </dgm:t>
    </dgm:pt>
    <dgm:pt modelId="{5B348A8B-6891-447C-869C-F5259355D8FC}" type="pres">
      <dgm:prSet presAssocID="{A398935C-4415-4D68-8380-5E02E99E60C3}" presName="hierChild4" presStyleCnt="0"/>
      <dgm:spPr/>
    </dgm:pt>
    <dgm:pt modelId="{646C4A66-EF23-4395-8470-44FAA03F7975}" type="pres">
      <dgm:prSet presAssocID="{A398935C-4415-4D68-8380-5E02E99E60C3}" presName="hierChild5" presStyleCnt="0"/>
      <dgm:spPr/>
    </dgm:pt>
    <dgm:pt modelId="{69A8596E-8041-4E80-8D82-993CF52CC5EB}" type="pres">
      <dgm:prSet presAssocID="{96050D9C-C13A-44DB-978E-84C0FB3A5453}" presName="hierChild5" presStyleCnt="0"/>
      <dgm:spPr/>
    </dgm:pt>
    <dgm:pt modelId="{B810F060-E556-42DA-9A28-0379496C0B45}" type="pres">
      <dgm:prSet presAssocID="{FB93DD96-40DD-4B23-8282-8D8C6B7BAA18}" presName="Name37" presStyleLbl="parChTrans1D2" presStyleIdx="5" presStyleCnt="6"/>
      <dgm:spPr/>
      <dgm:t>
        <a:bodyPr/>
        <a:lstStyle/>
        <a:p>
          <a:endParaRPr lang="en-PH"/>
        </a:p>
      </dgm:t>
    </dgm:pt>
    <dgm:pt modelId="{5FD04B2C-81DF-4E38-BF08-71EBDBB5175C}" type="pres">
      <dgm:prSet presAssocID="{E3E55927-25C1-40DA-9D1B-2FE0D6D02E3A}" presName="hierRoot2" presStyleCnt="0">
        <dgm:presLayoutVars>
          <dgm:hierBranch val="init"/>
        </dgm:presLayoutVars>
      </dgm:prSet>
      <dgm:spPr/>
    </dgm:pt>
    <dgm:pt modelId="{8A99E404-47D8-4D3A-8C0A-65D5D6003B5E}" type="pres">
      <dgm:prSet presAssocID="{E3E55927-25C1-40DA-9D1B-2FE0D6D02E3A}" presName="rootComposite" presStyleCnt="0"/>
      <dgm:spPr/>
    </dgm:pt>
    <dgm:pt modelId="{3E0C7223-AE64-44BA-AC5B-01AD7574CF5F}" type="pres">
      <dgm:prSet presAssocID="{E3E55927-25C1-40DA-9D1B-2FE0D6D02E3A}" presName="rootText" presStyleLbl="node2" presStyleIdx="5" presStyleCnt="6" custScaleY="138425">
        <dgm:presLayoutVars>
          <dgm:chPref val="3"/>
        </dgm:presLayoutVars>
      </dgm:prSet>
      <dgm:spPr/>
      <dgm:t>
        <a:bodyPr/>
        <a:lstStyle/>
        <a:p>
          <a:endParaRPr lang="en-PH"/>
        </a:p>
      </dgm:t>
    </dgm:pt>
    <dgm:pt modelId="{AD056B9B-D907-4B8A-A9FE-1E57370D626D}" type="pres">
      <dgm:prSet presAssocID="{E3E55927-25C1-40DA-9D1B-2FE0D6D02E3A}" presName="rootConnector" presStyleLbl="node2" presStyleIdx="5" presStyleCnt="6"/>
      <dgm:spPr/>
      <dgm:t>
        <a:bodyPr/>
        <a:lstStyle/>
        <a:p>
          <a:endParaRPr lang="en-PH"/>
        </a:p>
      </dgm:t>
    </dgm:pt>
    <dgm:pt modelId="{02AC439A-4788-4BC8-82D6-E6FF91502B52}" type="pres">
      <dgm:prSet presAssocID="{E3E55927-25C1-40DA-9D1B-2FE0D6D02E3A}" presName="hierChild4" presStyleCnt="0"/>
      <dgm:spPr/>
    </dgm:pt>
    <dgm:pt modelId="{CD594D5A-0389-4FC8-99BF-91EE61FD80CD}" type="pres">
      <dgm:prSet presAssocID="{2FCE800D-159D-468F-A3F8-011D5DD290D2}" presName="Name37" presStyleLbl="parChTrans1D3" presStyleIdx="15" presStyleCnt="17"/>
      <dgm:spPr/>
      <dgm:t>
        <a:bodyPr/>
        <a:lstStyle/>
        <a:p>
          <a:endParaRPr lang="en-PH"/>
        </a:p>
      </dgm:t>
    </dgm:pt>
    <dgm:pt modelId="{F36BE126-0D62-4BD4-99F4-BF730EEA5575}" type="pres">
      <dgm:prSet presAssocID="{3A64E3FA-FDA6-46DC-BFAE-37C50CB4F0F5}" presName="hierRoot2" presStyleCnt="0">
        <dgm:presLayoutVars>
          <dgm:hierBranch val="init"/>
        </dgm:presLayoutVars>
      </dgm:prSet>
      <dgm:spPr/>
    </dgm:pt>
    <dgm:pt modelId="{70635FAC-A23B-46BE-B8E0-6773F228AA03}" type="pres">
      <dgm:prSet presAssocID="{3A64E3FA-FDA6-46DC-BFAE-37C50CB4F0F5}" presName="rootComposite" presStyleCnt="0"/>
      <dgm:spPr/>
    </dgm:pt>
    <dgm:pt modelId="{90F50298-4FDA-42ED-88EF-221A31AB3670}" type="pres">
      <dgm:prSet presAssocID="{3A64E3FA-FDA6-46DC-BFAE-37C50CB4F0F5}" presName="rootText" presStyleLbl="node3" presStyleIdx="15" presStyleCnt="17" custScaleY="138425">
        <dgm:presLayoutVars>
          <dgm:chPref val="3"/>
        </dgm:presLayoutVars>
      </dgm:prSet>
      <dgm:spPr/>
      <dgm:t>
        <a:bodyPr/>
        <a:lstStyle/>
        <a:p>
          <a:endParaRPr lang="en-PH"/>
        </a:p>
      </dgm:t>
    </dgm:pt>
    <dgm:pt modelId="{CC6B557E-AA17-405A-965B-CDBD926A1598}" type="pres">
      <dgm:prSet presAssocID="{3A64E3FA-FDA6-46DC-BFAE-37C50CB4F0F5}" presName="rootConnector" presStyleLbl="node3" presStyleIdx="15" presStyleCnt="17"/>
      <dgm:spPr/>
      <dgm:t>
        <a:bodyPr/>
        <a:lstStyle/>
        <a:p>
          <a:endParaRPr lang="en-PH"/>
        </a:p>
      </dgm:t>
    </dgm:pt>
    <dgm:pt modelId="{23B65500-7D06-4790-B8B0-69EA6491B9DB}" type="pres">
      <dgm:prSet presAssocID="{3A64E3FA-FDA6-46DC-BFAE-37C50CB4F0F5}" presName="hierChild4" presStyleCnt="0"/>
      <dgm:spPr/>
    </dgm:pt>
    <dgm:pt modelId="{C6748446-44F9-47DD-992E-911DD581E18A}" type="pres">
      <dgm:prSet presAssocID="{3A64E3FA-FDA6-46DC-BFAE-37C50CB4F0F5}" presName="hierChild5" presStyleCnt="0"/>
      <dgm:spPr/>
    </dgm:pt>
    <dgm:pt modelId="{B6DCA6C4-A085-4E0B-9BB6-0A5A3D1AF407}" type="pres">
      <dgm:prSet presAssocID="{C33EFB57-D7EF-412D-AEFD-3B221ED61533}" presName="Name37" presStyleLbl="parChTrans1D3" presStyleIdx="16" presStyleCnt="17"/>
      <dgm:spPr/>
      <dgm:t>
        <a:bodyPr/>
        <a:lstStyle/>
        <a:p>
          <a:endParaRPr lang="en-PH"/>
        </a:p>
      </dgm:t>
    </dgm:pt>
    <dgm:pt modelId="{3DFCE943-1876-4196-9662-73F4E621AA09}" type="pres">
      <dgm:prSet presAssocID="{101E3D67-61B5-4B26-97F2-0955C851D04E}" presName="hierRoot2" presStyleCnt="0">
        <dgm:presLayoutVars>
          <dgm:hierBranch val="init"/>
        </dgm:presLayoutVars>
      </dgm:prSet>
      <dgm:spPr/>
    </dgm:pt>
    <dgm:pt modelId="{4C32F2C4-0E1C-4C34-A2EF-02701160EF58}" type="pres">
      <dgm:prSet presAssocID="{101E3D67-61B5-4B26-97F2-0955C851D04E}" presName="rootComposite" presStyleCnt="0"/>
      <dgm:spPr/>
    </dgm:pt>
    <dgm:pt modelId="{1D76667B-BDD4-46A9-8A34-374DF12E8FE6}" type="pres">
      <dgm:prSet presAssocID="{101E3D67-61B5-4B26-97F2-0955C851D04E}" presName="rootText" presStyleLbl="node3" presStyleIdx="16" presStyleCnt="17" custScaleY="138425">
        <dgm:presLayoutVars>
          <dgm:chPref val="3"/>
        </dgm:presLayoutVars>
      </dgm:prSet>
      <dgm:spPr/>
      <dgm:t>
        <a:bodyPr/>
        <a:lstStyle/>
        <a:p>
          <a:endParaRPr lang="en-PH"/>
        </a:p>
      </dgm:t>
    </dgm:pt>
    <dgm:pt modelId="{BC7DDCE8-2228-41D1-80FE-75E929E4DBF0}" type="pres">
      <dgm:prSet presAssocID="{101E3D67-61B5-4B26-97F2-0955C851D04E}" presName="rootConnector" presStyleLbl="node3" presStyleIdx="16" presStyleCnt="17"/>
      <dgm:spPr/>
      <dgm:t>
        <a:bodyPr/>
        <a:lstStyle/>
        <a:p>
          <a:endParaRPr lang="en-PH"/>
        </a:p>
      </dgm:t>
    </dgm:pt>
    <dgm:pt modelId="{102B94FF-9D66-448F-8FE4-4772495E55A9}" type="pres">
      <dgm:prSet presAssocID="{101E3D67-61B5-4B26-97F2-0955C851D04E}" presName="hierChild4" presStyleCnt="0"/>
      <dgm:spPr/>
    </dgm:pt>
    <dgm:pt modelId="{CF4F644A-C725-400C-9E9E-98D1558092D6}" type="pres">
      <dgm:prSet presAssocID="{101E3D67-61B5-4B26-97F2-0955C851D04E}" presName="hierChild5" presStyleCnt="0"/>
      <dgm:spPr/>
    </dgm:pt>
    <dgm:pt modelId="{682D60BF-AD69-4BEE-8F56-A5B00423555F}" type="pres">
      <dgm:prSet presAssocID="{E3E55927-25C1-40DA-9D1B-2FE0D6D02E3A}" presName="hierChild5" presStyleCnt="0"/>
      <dgm:spPr/>
    </dgm:pt>
    <dgm:pt modelId="{AB8FFD7C-6358-405A-B3E9-86EB8C9145DD}" type="pres">
      <dgm:prSet presAssocID="{14C22E8E-8F52-4994-B0D4-C470834B9854}" presName="hierChild3" presStyleCnt="0"/>
      <dgm:spPr/>
    </dgm:pt>
  </dgm:ptLst>
  <dgm:cxnLst>
    <dgm:cxn modelId="{7E565223-C20D-47CC-8AFA-57E6BFDB4EDC}" type="presOf" srcId="{EC146CE0-2CF0-4721-98E7-9DC354540C27}" destId="{EA8D5B0A-3264-4903-A71C-39B03390849A}" srcOrd="0" destOrd="0" presId="urn:microsoft.com/office/officeart/2005/8/layout/orgChart1"/>
    <dgm:cxn modelId="{47BB2FEC-31C4-46B8-BB50-26DDD15285AC}" type="presOf" srcId="{293CB00D-5AA0-42B3-B6DF-747AD52F84FF}" destId="{2BE7591B-F6A9-43B2-830B-8702ACE13997}" srcOrd="1" destOrd="0" presId="urn:microsoft.com/office/officeart/2005/8/layout/orgChart1"/>
    <dgm:cxn modelId="{F7E5BBCD-9185-411E-ADA6-7168FC699DEB}" srcId="{59BC303A-C35D-482E-8B7B-3732CEAA5F8E}" destId="{14C22E8E-8F52-4994-B0D4-C470834B9854}" srcOrd="0" destOrd="0" parTransId="{F0856AC4-9E50-42BF-82D0-38E73E796307}" sibTransId="{7624432D-F8F7-4D1F-B1B7-CB272FA7140F}"/>
    <dgm:cxn modelId="{04125C35-2C11-4EB4-885C-62FD148B10E6}" type="presOf" srcId="{92D65B49-772D-417F-92B9-5EE611267756}" destId="{F24F7E54-C8E1-4C7B-B382-46FAE5CAC773}" srcOrd="1" destOrd="0" presId="urn:microsoft.com/office/officeart/2005/8/layout/orgChart1"/>
    <dgm:cxn modelId="{78DC72C0-7C23-4180-86E3-339D8CDC5100}" type="presOf" srcId="{7D9A4F61-B6D5-405C-8BC4-2F4160A84DC2}" destId="{0D0899A6-784C-4559-A407-43F980129874}" srcOrd="0" destOrd="0" presId="urn:microsoft.com/office/officeart/2005/8/layout/orgChart1"/>
    <dgm:cxn modelId="{7662E404-C1D4-479A-96FB-F7B9A47C3F9E}" type="presOf" srcId="{88421D39-A442-465E-8615-576339F82EE3}" destId="{4B8AC447-33EB-4D21-846F-2C11B43DCBE5}" srcOrd="0" destOrd="0" presId="urn:microsoft.com/office/officeart/2005/8/layout/orgChart1"/>
    <dgm:cxn modelId="{609DE6A9-EE1E-4392-87E1-AC43F8AB8F5B}" type="presOf" srcId="{E3E55927-25C1-40DA-9D1B-2FE0D6D02E3A}" destId="{3E0C7223-AE64-44BA-AC5B-01AD7574CF5F}" srcOrd="0" destOrd="0" presId="urn:microsoft.com/office/officeart/2005/8/layout/orgChart1"/>
    <dgm:cxn modelId="{872D0934-B572-49C6-8ADD-A5DD6456ACEA}" type="presOf" srcId="{FB93DD96-40DD-4B23-8282-8D8C6B7BAA18}" destId="{B810F060-E556-42DA-9A28-0379496C0B45}" srcOrd="0" destOrd="0" presId="urn:microsoft.com/office/officeart/2005/8/layout/orgChart1"/>
    <dgm:cxn modelId="{AD71B294-32CA-435B-BCDC-EED16605B038}" type="presOf" srcId="{B315A9A7-5210-4692-B8E9-6A9D78E7D3DD}" destId="{B86C336F-B304-4802-B6C3-ABB0BB8BF526}" srcOrd="0" destOrd="0" presId="urn:microsoft.com/office/officeart/2005/8/layout/orgChart1"/>
    <dgm:cxn modelId="{AE19A9C4-97F8-4C10-A47B-BBBD83FAA074}" type="presOf" srcId="{A18100BB-EA79-4F9C-B078-E9045D935743}" destId="{FCB452E6-4AAB-4D3D-85A2-1257EBDEE5E3}" srcOrd="0" destOrd="0" presId="urn:microsoft.com/office/officeart/2005/8/layout/orgChart1"/>
    <dgm:cxn modelId="{29EA7950-D6A3-4359-9019-DC74588666BA}" type="presOf" srcId="{2FCE800D-159D-468F-A3F8-011D5DD290D2}" destId="{CD594D5A-0389-4FC8-99BF-91EE61FD80CD}" srcOrd="0" destOrd="0" presId="urn:microsoft.com/office/officeart/2005/8/layout/orgChart1"/>
    <dgm:cxn modelId="{844B3FE4-F38E-42E6-A078-DDF6C68EDA28}" type="presOf" srcId="{C4991E33-8023-4F92-A29C-3E013EC709D6}" destId="{557AA641-B7AE-4831-8A12-E147C655F414}" srcOrd="1" destOrd="0" presId="urn:microsoft.com/office/officeart/2005/8/layout/orgChart1"/>
    <dgm:cxn modelId="{0EB7DEEE-548F-43F1-9F3C-E818BF82C2B5}" type="presOf" srcId="{16EA6AA4-73AF-4315-979A-8DAAB78B2102}" destId="{B3D58671-6727-4554-8EF1-4A3D9AECA1CA}" srcOrd="0" destOrd="0" presId="urn:microsoft.com/office/officeart/2005/8/layout/orgChart1"/>
    <dgm:cxn modelId="{1C71C3B4-2C37-4C39-BFEB-30785C65FA7E}" type="presOf" srcId="{95D78827-385D-45C3-B652-830036AAEF10}" destId="{0B08DDB7-0528-49E7-B69E-5B50E6182F67}" srcOrd="1" destOrd="0" presId="urn:microsoft.com/office/officeart/2005/8/layout/orgChart1"/>
    <dgm:cxn modelId="{66C274DB-0C29-4829-9408-97CFE38BBA80}" type="presOf" srcId="{3A64E3FA-FDA6-46DC-BFAE-37C50CB4F0F5}" destId="{90F50298-4FDA-42ED-88EF-221A31AB3670}" srcOrd="0" destOrd="0" presId="urn:microsoft.com/office/officeart/2005/8/layout/orgChart1"/>
    <dgm:cxn modelId="{B94E762E-8C61-40FF-BB28-33AECE41E0BD}" srcId="{43628555-79BF-4A06-A69C-00B285EB9EFF}" destId="{B315A9A7-5210-4692-B8E9-6A9D78E7D3DD}" srcOrd="2" destOrd="0" parTransId="{C7AE06EC-578C-42BC-9FE5-B5AE224B8DA5}" sibTransId="{FCBE1677-484A-4812-8D6F-2ADD27FD5A34}"/>
    <dgm:cxn modelId="{E79D5B7E-A3BD-401F-BFCC-38CBB2C83FDD}" type="presOf" srcId="{F11D77FE-2DE0-4DF9-B92E-A5704B724C46}" destId="{DC1F9F8E-AF5C-4AEA-B1E4-F3CC8604688D}" srcOrd="1" destOrd="0" presId="urn:microsoft.com/office/officeart/2005/8/layout/orgChart1"/>
    <dgm:cxn modelId="{A1909510-2F51-4ED9-B4D2-C190D60D403D}" type="presOf" srcId="{3E57B076-3886-4665-9106-BE3BFB97C7BE}" destId="{1125EF00-82E7-44E5-86C0-3A842A3A5A83}" srcOrd="1" destOrd="0" presId="urn:microsoft.com/office/officeart/2005/8/layout/orgChart1"/>
    <dgm:cxn modelId="{D894B699-463B-4016-A9D2-6681212F30E7}" srcId="{FD2B0716-055C-405D-9F81-D0A8074DB17E}" destId="{35E27656-87CC-40FC-9EF6-BBB254BDD108}" srcOrd="3" destOrd="0" parTransId="{8968CB30-3D25-4F9B-85F9-A57541CBCC93}" sibTransId="{B39E156A-FB9F-4A42-A7D8-F5CC9033EDEF}"/>
    <dgm:cxn modelId="{F48DDF18-CEF0-4BC8-A07D-DE7207198EC6}" srcId="{14C22E8E-8F52-4994-B0D4-C470834B9854}" destId="{43628555-79BF-4A06-A69C-00B285EB9EFF}" srcOrd="3" destOrd="0" parTransId="{1B166B37-98B2-4DE5-8833-7E34D866C7B0}" sibTransId="{60667784-056B-4A04-B7AF-B0ED67902593}"/>
    <dgm:cxn modelId="{3E992337-6A95-42A2-82CD-25AFABFD435A}" type="presOf" srcId="{FDA57E0C-189A-44CC-B726-7E0D35CB6258}" destId="{5E96040F-E5CB-46CF-A67A-77F583FB2816}" srcOrd="1" destOrd="0" presId="urn:microsoft.com/office/officeart/2005/8/layout/orgChart1"/>
    <dgm:cxn modelId="{F01369E7-A39F-41A9-9596-278417D046F4}" type="presOf" srcId="{F3D21C25-2217-4DCF-9724-1A1948D6D706}" destId="{8376FFCC-7FE3-483C-A216-B258F68B7B03}" srcOrd="1" destOrd="0" presId="urn:microsoft.com/office/officeart/2005/8/layout/orgChart1"/>
    <dgm:cxn modelId="{8EE29F6A-746F-43F4-B238-83862B418088}" type="presOf" srcId="{EC294EA9-C1D8-4FFC-985D-39752B7EC30A}" destId="{5A087ECC-38EB-484D-89DB-EEFF6E4A09D8}" srcOrd="1" destOrd="0" presId="urn:microsoft.com/office/officeart/2005/8/layout/orgChart1"/>
    <dgm:cxn modelId="{153E29AE-C1AE-4E75-97C0-5BBE0470F7CF}" srcId="{EF6B26FF-55E8-4EA1-9EA4-51D7B9AAB19E}" destId="{FDA57E0C-189A-44CC-B726-7E0D35CB6258}" srcOrd="2" destOrd="0" parTransId="{35F8B2A3-F150-4548-9DFD-7C968CD7C57B}" sibTransId="{43B48E5C-F61A-4130-ABF9-10AD73CEDA39}"/>
    <dgm:cxn modelId="{FDAE3B15-84A7-44EF-97C2-35356F8ADF44}" srcId="{EC294EA9-C1D8-4FFC-985D-39752B7EC30A}" destId="{E2A7FC52-CF7C-42B0-88DD-89B1EFE91762}" srcOrd="1" destOrd="0" parTransId="{EC1BFF54-EDB3-4AC6-AAEB-7A1CB84614A5}" sibTransId="{E8500392-A7F5-40FA-AAB9-E8662EA4B2C1}"/>
    <dgm:cxn modelId="{296982F8-4A8A-4D64-9500-DE3AF85418A1}" type="presOf" srcId="{E3E55927-25C1-40DA-9D1B-2FE0D6D02E3A}" destId="{AD056B9B-D907-4B8A-A9FE-1E57370D626D}" srcOrd="1" destOrd="0" presId="urn:microsoft.com/office/officeart/2005/8/layout/orgChart1"/>
    <dgm:cxn modelId="{78FFE7D6-7E90-4AE2-98C2-B79E6C814A57}" type="presOf" srcId="{DB0CA1B7-4EEA-41F8-8483-FEC50EBA787D}" destId="{1A1E2DA5-1706-4C17-9C0C-3E6CD3989F8E}" srcOrd="0" destOrd="0" presId="urn:microsoft.com/office/officeart/2005/8/layout/orgChart1"/>
    <dgm:cxn modelId="{5B70FD71-2227-4845-B167-0E00F45C5D95}" type="presOf" srcId="{FE3D8B52-252C-4EB1-9CF5-748A6B3A55DB}" destId="{F4B2143A-2F33-468E-A72B-F3DFF9205E66}" srcOrd="0" destOrd="0" presId="urn:microsoft.com/office/officeart/2005/8/layout/orgChart1"/>
    <dgm:cxn modelId="{C2D51407-FD1A-4858-A702-D7E22BD720A5}" srcId="{E3E55927-25C1-40DA-9D1B-2FE0D6D02E3A}" destId="{101E3D67-61B5-4B26-97F2-0955C851D04E}" srcOrd="1" destOrd="0" parTransId="{C33EFB57-D7EF-412D-AEFD-3B221ED61533}" sibTransId="{438B4296-BF1E-48E5-BFFD-78C455447691}"/>
    <dgm:cxn modelId="{246663DA-EAFA-4EED-BFFA-8C6EDF66A2A4}" type="presOf" srcId="{96050D9C-C13A-44DB-978E-84C0FB3A5453}" destId="{42562A2D-A6B4-4C63-9551-7644CD692697}" srcOrd="0" destOrd="0" presId="urn:microsoft.com/office/officeart/2005/8/layout/orgChart1"/>
    <dgm:cxn modelId="{4BF9EA33-1F05-4A3F-ADCE-C9CFC3E22041}" type="presOf" srcId="{EC1BFF54-EDB3-4AC6-AAEB-7A1CB84614A5}" destId="{A8BFBFE4-4FA0-4C32-83AB-DE9B198D5A79}" srcOrd="0" destOrd="0" presId="urn:microsoft.com/office/officeart/2005/8/layout/orgChart1"/>
    <dgm:cxn modelId="{D73FA743-33CD-4A1B-BE4D-E001E1A7B6C1}" type="presOf" srcId="{BD5A4761-6033-433E-8361-F98D27A09063}" destId="{E730759D-91F9-41EF-8FE9-5C2E2186A7C1}" srcOrd="0" destOrd="0" presId="urn:microsoft.com/office/officeart/2005/8/layout/orgChart1"/>
    <dgm:cxn modelId="{B7B626EE-CB44-444F-BE5B-2851EA2A4F29}" type="presOf" srcId="{35F8B2A3-F150-4548-9DFD-7C968CD7C57B}" destId="{84DEE4FA-D30F-4F99-84B1-D94FA78124F9}" srcOrd="0" destOrd="0" presId="urn:microsoft.com/office/officeart/2005/8/layout/orgChart1"/>
    <dgm:cxn modelId="{1CA1FB8F-7B97-421A-BA6A-B5E72B118BBB}" srcId="{14C22E8E-8F52-4994-B0D4-C470834B9854}" destId="{FD2B0716-055C-405D-9F81-D0A8074DB17E}" srcOrd="2" destOrd="0" parTransId="{DB0CA1B7-4EEA-41F8-8483-FEC50EBA787D}" sibTransId="{21A13B87-6FC2-4B8D-B7CD-8DB311C67405}"/>
    <dgm:cxn modelId="{63CEDD96-658F-4D18-9191-B415742DD99C}" type="presOf" srcId="{14C22E8E-8F52-4994-B0D4-C470834B9854}" destId="{DD2A5B52-096B-4484-853F-1F6C9413C9F7}" srcOrd="0" destOrd="0" presId="urn:microsoft.com/office/officeart/2005/8/layout/orgChart1"/>
    <dgm:cxn modelId="{ECE8A627-75CD-4F77-9F18-57F1A7C2AF73}" type="presOf" srcId="{EF6B26FF-55E8-4EA1-9EA4-51D7B9AAB19E}" destId="{471FCF91-3295-4982-B4C4-06236DB50F79}" srcOrd="0" destOrd="0" presId="urn:microsoft.com/office/officeart/2005/8/layout/orgChart1"/>
    <dgm:cxn modelId="{562F3940-B418-4ACC-BBC9-5CB3BF93065A}" srcId="{EF6B26FF-55E8-4EA1-9EA4-51D7B9AAB19E}" destId="{92D65B49-772D-417F-92B9-5EE611267756}" srcOrd="0" destOrd="0" parTransId="{D51A4F35-8BA2-41B0-A0F6-AACA957A2FF7}" sibTransId="{CF034BC5-5F52-42DA-B734-663209F0723D}"/>
    <dgm:cxn modelId="{9D336D3F-3C18-43D3-8AC4-117E7E626E83}" type="presOf" srcId="{C00DD0B6-3992-468F-BA24-825D7E0E8CC4}" destId="{301CEDA4-55EB-4098-9E42-4F9722438857}" srcOrd="1" destOrd="0" presId="urn:microsoft.com/office/officeart/2005/8/layout/orgChart1"/>
    <dgm:cxn modelId="{3F4714DC-9250-4772-B7A0-81187C7ED0A2}" type="presOf" srcId="{BAC5A712-5285-4EB9-8EA7-87149181E5A3}" destId="{AF1211AA-237D-4141-8540-6E1C15F6F381}" srcOrd="0" destOrd="0" presId="urn:microsoft.com/office/officeart/2005/8/layout/orgChart1"/>
    <dgm:cxn modelId="{1F981994-1CBB-4D09-8811-610B12B4320C}" type="presOf" srcId="{FDA57E0C-189A-44CC-B726-7E0D35CB6258}" destId="{41A4AED2-BB94-435E-BA4E-C2EFBDF558E9}" srcOrd="0" destOrd="0" presId="urn:microsoft.com/office/officeart/2005/8/layout/orgChart1"/>
    <dgm:cxn modelId="{07C64E8A-2604-4771-B887-5E554BEF762D}" type="presOf" srcId="{A398935C-4415-4D68-8380-5E02E99E60C3}" destId="{FB79C8E4-ED37-47ED-814A-944ED6612800}" srcOrd="1" destOrd="0" presId="urn:microsoft.com/office/officeart/2005/8/layout/orgChart1"/>
    <dgm:cxn modelId="{79B10553-5BBF-44BF-82F7-8E9B9369D390}" type="presOf" srcId="{E2A7FC52-CF7C-42B0-88DD-89B1EFE91762}" destId="{6CE2F234-AD42-401C-ABD6-53F53D3F56B2}" srcOrd="0" destOrd="0" presId="urn:microsoft.com/office/officeart/2005/8/layout/orgChart1"/>
    <dgm:cxn modelId="{0CB4EF2C-FE20-44CB-9AA4-294F72C1C356}" srcId="{96050D9C-C13A-44DB-978E-84C0FB3A5453}" destId="{F11D77FE-2DE0-4DF9-B92E-A5704B724C46}" srcOrd="0" destOrd="0" parTransId="{BAC5A712-5285-4EB9-8EA7-87149181E5A3}" sibTransId="{464EA160-71D1-4ECA-8289-C102AA3A2D9E}"/>
    <dgm:cxn modelId="{79FFE49C-052E-4C97-B124-1ADFE15FE8E6}" type="presOf" srcId="{EC294EA9-C1D8-4FFC-985D-39752B7EC30A}" destId="{0DE9FDC2-3C0C-485F-841A-67EEAA3B108E}" srcOrd="0" destOrd="0" presId="urn:microsoft.com/office/officeart/2005/8/layout/orgChart1"/>
    <dgm:cxn modelId="{1E4EA0F9-1A72-4859-8F25-7EC8B14BA29C}" type="presOf" srcId="{B315A9A7-5210-4692-B8E9-6A9D78E7D3DD}" destId="{6929CA62-8AD9-4879-B2FA-5725E026CA81}" srcOrd="1" destOrd="0" presId="urn:microsoft.com/office/officeart/2005/8/layout/orgChart1"/>
    <dgm:cxn modelId="{AABAF549-4CE9-4320-B29E-AC4BDFC59E4B}" srcId="{FD2B0716-055C-405D-9F81-D0A8074DB17E}" destId="{C4991E33-8023-4F92-A29C-3E013EC709D6}" srcOrd="0" destOrd="0" parTransId="{30B186FA-93CD-4E03-B05A-627A8C4805F0}" sibTransId="{440AD222-AD6E-4D31-AE1C-9EF4380F9AD6}"/>
    <dgm:cxn modelId="{96DE11BA-8648-446C-848E-9AAFE481A9C7}" type="presOf" srcId="{35E27656-87CC-40FC-9EF6-BBB254BDD108}" destId="{8F7EADAE-5BF4-4A93-8E4F-D489D3399E30}" srcOrd="0" destOrd="0" presId="urn:microsoft.com/office/officeart/2005/8/layout/orgChart1"/>
    <dgm:cxn modelId="{018AE6AF-3FF3-4095-8A1D-539562D43234}" type="presOf" srcId="{F11D77FE-2DE0-4DF9-B92E-A5704B724C46}" destId="{1CB7DB1C-F523-4FA6-890F-E66A9994353E}" srcOrd="0" destOrd="0" presId="urn:microsoft.com/office/officeart/2005/8/layout/orgChart1"/>
    <dgm:cxn modelId="{6907233D-9826-405C-802E-EA35ACA46DD0}" type="presOf" srcId="{8968CB30-3D25-4F9B-85F9-A57541CBCC93}" destId="{974DC8D0-BA9B-430B-8759-1B8E776DB88A}" srcOrd="0" destOrd="0" presId="urn:microsoft.com/office/officeart/2005/8/layout/orgChart1"/>
    <dgm:cxn modelId="{473D9A95-E9DF-4BFA-A881-A84A17C1288D}" type="presOf" srcId="{96050D9C-C13A-44DB-978E-84C0FB3A5453}" destId="{A6EC188B-CC43-42C0-8D6D-212353775B5B}" srcOrd="1" destOrd="0" presId="urn:microsoft.com/office/officeart/2005/8/layout/orgChart1"/>
    <dgm:cxn modelId="{A6467CBD-F78A-408C-B373-EDB61D81A32E}" type="presOf" srcId="{E2A7FC52-CF7C-42B0-88DD-89B1EFE91762}" destId="{3573F050-E152-49CE-B885-4C578887D2B5}" srcOrd="1" destOrd="0" presId="urn:microsoft.com/office/officeart/2005/8/layout/orgChart1"/>
    <dgm:cxn modelId="{72803F9F-67B6-45AE-A07F-00281F37BC2C}" type="presOf" srcId="{4F0EF9C8-A0BD-45CB-985F-1A71F10AAB76}" destId="{71954224-5AF4-4E44-967D-EB33775577A4}" srcOrd="0" destOrd="0" presId="urn:microsoft.com/office/officeart/2005/8/layout/orgChart1"/>
    <dgm:cxn modelId="{B938A4AA-1DFF-4DF2-8510-6F944715B21F}" type="presOf" srcId="{1B166B37-98B2-4DE5-8833-7E34D866C7B0}" destId="{C9779932-D787-4468-9F56-9E7A2FF147EF}" srcOrd="0" destOrd="0" presId="urn:microsoft.com/office/officeart/2005/8/layout/orgChart1"/>
    <dgm:cxn modelId="{6990752E-41FF-41CD-BC4C-A1A8389C21B8}" type="presOf" srcId="{35E27656-87CC-40FC-9EF6-BBB254BDD108}" destId="{81E4B3D2-098A-49C5-B665-11044CFFC032}" srcOrd="1" destOrd="0" presId="urn:microsoft.com/office/officeart/2005/8/layout/orgChart1"/>
    <dgm:cxn modelId="{5D4915D2-7618-46E5-AC03-A34FD60F5FAE}" type="presOf" srcId="{EF6B26FF-55E8-4EA1-9EA4-51D7B9AAB19E}" destId="{DD04B2F9-4B1D-44BB-860E-0DF1DB5A20A5}" srcOrd="1" destOrd="0" presId="urn:microsoft.com/office/officeart/2005/8/layout/orgChart1"/>
    <dgm:cxn modelId="{82F6C20E-59FB-4965-85A4-ECC074F6E483}" type="presOf" srcId="{3A64E3FA-FDA6-46DC-BFAE-37C50CB4F0F5}" destId="{CC6B557E-AA17-405A-965B-CDBD926A1598}" srcOrd="1" destOrd="0" presId="urn:microsoft.com/office/officeart/2005/8/layout/orgChart1"/>
    <dgm:cxn modelId="{D591D1B5-44F7-46BB-8BC4-5B768290B512}" type="presOf" srcId="{F2EB1DA1-C0AC-4E98-9082-67AA994FDCDD}" destId="{DEEEC0A0-FB54-48AA-B6F5-465E6BFF68D0}" srcOrd="0" destOrd="0" presId="urn:microsoft.com/office/officeart/2005/8/layout/orgChart1"/>
    <dgm:cxn modelId="{262AEC6B-0258-4447-B25C-C1034F1157C9}" type="presOf" srcId="{59BC303A-C35D-482E-8B7B-3732CEAA5F8E}" destId="{82339387-EA98-4435-B741-197DB07A3B78}" srcOrd="0" destOrd="0" presId="urn:microsoft.com/office/officeart/2005/8/layout/orgChart1"/>
    <dgm:cxn modelId="{DBCF8679-B874-4E09-9E72-05328843FEE3}" srcId="{43628555-79BF-4A06-A69C-00B285EB9EFF}" destId="{95D78827-385D-45C3-B652-830036AAEF10}" srcOrd="0" destOrd="0" parTransId="{4F0EF9C8-A0BD-45CB-985F-1A71F10AAB76}" sibTransId="{8ACAC861-4527-47D5-A685-597A02810FB6}"/>
    <dgm:cxn modelId="{A1BFC563-C07C-417B-AD92-A197132F4A73}" type="presOf" srcId="{FD2B0716-055C-405D-9F81-D0A8074DB17E}" destId="{DC2DB61A-7DC8-4A88-AA36-96450526CFA2}" srcOrd="0" destOrd="0" presId="urn:microsoft.com/office/officeart/2005/8/layout/orgChart1"/>
    <dgm:cxn modelId="{E9E12B05-CC9B-4747-AD24-6AE0FF9D7A72}" type="presOf" srcId="{A398935C-4415-4D68-8380-5E02E99E60C3}" destId="{24D6F28C-63E3-4F01-BDDD-DEC53E7760F1}" srcOrd="0" destOrd="0" presId="urn:microsoft.com/office/officeart/2005/8/layout/orgChart1"/>
    <dgm:cxn modelId="{1030ABF9-F471-4F16-9CB5-042CA54CD90B}" srcId="{96050D9C-C13A-44DB-978E-84C0FB3A5453}" destId="{A398935C-4415-4D68-8380-5E02E99E60C3}" srcOrd="2" destOrd="0" parTransId="{B4298A7E-4AF9-44E1-8410-A73154CD2E9D}" sibTransId="{D0B61EB9-290E-489C-9BC4-736D3BFBEC26}"/>
    <dgm:cxn modelId="{B5DB6884-892F-4DC6-AD83-6CCDFD1EEDB4}" type="presOf" srcId="{C7AE06EC-578C-42BC-9FE5-B5AE224B8DA5}" destId="{AC410DB3-9D72-47EA-BF07-BE05814B2B14}" srcOrd="0" destOrd="0" presId="urn:microsoft.com/office/officeart/2005/8/layout/orgChart1"/>
    <dgm:cxn modelId="{E89D65D9-CEA0-49E8-894D-5FDD6D54F6FF}" srcId="{14C22E8E-8F52-4994-B0D4-C470834B9854}" destId="{EF6B26FF-55E8-4EA1-9EA4-51D7B9AAB19E}" srcOrd="1" destOrd="0" parTransId="{EC146CE0-2CF0-4721-98E7-9DC354540C27}" sibTransId="{50A427B3-4522-45ED-B530-2A50BC549C6F}"/>
    <dgm:cxn modelId="{370BAD16-4A55-4B10-8A83-6FE82B1B3E74}" type="presOf" srcId="{F3D21C25-2217-4DCF-9724-1A1948D6D706}" destId="{AAFDD31C-CA51-4E28-B674-F0AFD25C8C37}" srcOrd="0" destOrd="0" presId="urn:microsoft.com/office/officeart/2005/8/layout/orgChart1"/>
    <dgm:cxn modelId="{634E583C-7961-43E3-BF33-990811BD3D56}" srcId="{14C22E8E-8F52-4994-B0D4-C470834B9854}" destId="{EC294EA9-C1D8-4FFC-985D-39752B7EC30A}" srcOrd="0" destOrd="0" parTransId="{88421D39-A442-465E-8615-576339F82EE3}" sibTransId="{06DEB880-1F0B-4802-88CA-7E33BC2B1A4E}"/>
    <dgm:cxn modelId="{1AADBB6D-D0C9-4298-8A52-E1CE59792F5C}" srcId="{14C22E8E-8F52-4994-B0D4-C470834B9854}" destId="{96050D9C-C13A-44DB-978E-84C0FB3A5453}" srcOrd="4" destOrd="0" parTransId="{A18100BB-EA79-4F9C-B078-E9045D935743}" sibTransId="{77006D9B-B352-427E-AA1F-A82DCD9AFE2C}"/>
    <dgm:cxn modelId="{BBFBCDD0-1626-4794-9258-D61A4F09A818}" type="presOf" srcId="{92D65B49-772D-417F-92B9-5EE611267756}" destId="{C4A0158A-1A08-4C1A-A2D5-7032A1DE5E12}" srcOrd="0" destOrd="0" presId="urn:microsoft.com/office/officeart/2005/8/layout/orgChart1"/>
    <dgm:cxn modelId="{4321F84C-9A32-42DE-A2EF-4F01D6FF72E0}" type="presOf" srcId="{101E3D67-61B5-4B26-97F2-0955C851D04E}" destId="{1D76667B-BDD4-46A9-8A34-374DF12E8FE6}" srcOrd="0" destOrd="0" presId="urn:microsoft.com/office/officeart/2005/8/layout/orgChart1"/>
    <dgm:cxn modelId="{D45A6F64-BC27-434C-A59C-EAF57A960330}" type="presOf" srcId="{43628555-79BF-4A06-A69C-00B285EB9EFF}" destId="{E96A67A6-1624-49DD-9FDC-39388B3BC976}" srcOrd="0" destOrd="0" presId="urn:microsoft.com/office/officeart/2005/8/layout/orgChart1"/>
    <dgm:cxn modelId="{6BEFBF02-C8AE-4A9E-BB2E-A2669043D56E}" srcId="{14C22E8E-8F52-4994-B0D4-C470834B9854}" destId="{E3E55927-25C1-40DA-9D1B-2FE0D6D02E3A}" srcOrd="5" destOrd="0" parTransId="{FB93DD96-40DD-4B23-8282-8D8C6B7BAA18}" sibTransId="{793B9C66-EF6A-446C-BEF5-C407BC90A0E6}"/>
    <dgm:cxn modelId="{81402C3B-EEB9-4550-A08F-ECF6149F6751}" type="presOf" srcId="{1F326825-664C-456B-88A0-6A7A883DB71C}" destId="{C65AD51F-FAA3-46C9-BFF6-1A5C22F10B36}" srcOrd="1" destOrd="0" presId="urn:microsoft.com/office/officeart/2005/8/layout/orgChart1"/>
    <dgm:cxn modelId="{37410D14-24E1-4A36-864F-61DB696080B8}" type="presOf" srcId="{C00DD0B6-3992-468F-BA24-825D7E0E8CC4}" destId="{7CDCDE19-7F61-44A8-9C07-DACA3A5FD660}" srcOrd="0" destOrd="0" presId="urn:microsoft.com/office/officeart/2005/8/layout/orgChart1"/>
    <dgm:cxn modelId="{8F92F78B-AA03-432B-93C1-D7EC4459715D}" type="presOf" srcId="{293CB00D-5AA0-42B3-B6DF-747AD52F84FF}" destId="{D591C0BC-7D72-4F45-86E5-2A1DE26BEF88}" srcOrd="0" destOrd="0" presId="urn:microsoft.com/office/officeart/2005/8/layout/orgChart1"/>
    <dgm:cxn modelId="{97B41CDD-AF0A-49A1-8CD3-BE8A6C2F04A7}" type="presOf" srcId="{1F326825-664C-456B-88A0-6A7A883DB71C}" destId="{4B775753-4BB7-49D2-A628-C1C06AA67919}" srcOrd="0" destOrd="0" presId="urn:microsoft.com/office/officeart/2005/8/layout/orgChart1"/>
    <dgm:cxn modelId="{9A79FE7A-42D1-40B7-999C-8BE7A39FC4F8}" type="presOf" srcId="{95D78827-385D-45C3-B652-830036AAEF10}" destId="{FEDCD17E-5C68-4850-8C5C-969087E59C28}" srcOrd="0" destOrd="0" presId="urn:microsoft.com/office/officeart/2005/8/layout/orgChart1"/>
    <dgm:cxn modelId="{DEB64D34-FB09-493F-A351-322CC266D0C4}" type="presOf" srcId="{3E57B076-3886-4665-9106-BE3BFB97C7BE}" destId="{4D13545D-E74D-446C-95B5-FD313CA1FBF6}" srcOrd="0" destOrd="0" presId="urn:microsoft.com/office/officeart/2005/8/layout/orgChart1"/>
    <dgm:cxn modelId="{389BCA1B-B57E-4685-B8CF-5F729CC88AF3}" srcId="{FD2B0716-055C-405D-9F81-D0A8074DB17E}" destId="{C00DD0B6-3992-468F-BA24-825D7E0E8CC4}" srcOrd="1" destOrd="0" parTransId="{FE3D8B52-252C-4EB1-9CF5-748A6B3A55DB}" sibTransId="{68CBE2D3-24F5-4C4A-93A1-25A9F0A70733}"/>
    <dgm:cxn modelId="{3661826F-4203-4F6C-AB04-C5F8894195B2}" srcId="{43628555-79BF-4A06-A69C-00B285EB9EFF}" destId="{E497E6F8-860D-4498-A879-193A12E9D831}" srcOrd="1" destOrd="0" parTransId="{7D9A4F61-B6D5-405C-8BC4-2F4160A84DC2}" sibTransId="{ADE7BA85-D76A-460C-B84A-A754DC1F4EA6}"/>
    <dgm:cxn modelId="{8CD64F3E-020F-4F1F-A4E7-C7EDB6600BFB}" srcId="{E3E55927-25C1-40DA-9D1B-2FE0D6D02E3A}" destId="{3A64E3FA-FDA6-46DC-BFAE-37C50CB4F0F5}" srcOrd="0" destOrd="0" parTransId="{2FCE800D-159D-468F-A3F8-011D5DD290D2}" sibTransId="{720E1D51-FB24-415F-8286-0F8466452A4A}"/>
    <dgm:cxn modelId="{AF009767-2EF4-4DD3-B6F1-4F3B34CAD441}" type="presOf" srcId="{6BD3797A-E590-44E3-B0C4-50035F69B35F}" destId="{87BAC489-B4C8-42F2-94FA-F9B7598A1ED3}" srcOrd="0" destOrd="0" presId="urn:microsoft.com/office/officeart/2005/8/layout/orgChart1"/>
    <dgm:cxn modelId="{DACE513B-1E86-42E9-95D0-FE64A2FFB63A}" type="presOf" srcId="{101E3D67-61B5-4B26-97F2-0955C851D04E}" destId="{BC7DDCE8-2228-41D1-80FE-75E929E4DBF0}" srcOrd="1" destOrd="0" presId="urn:microsoft.com/office/officeart/2005/8/layout/orgChart1"/>
    <dgm:cxn modelId="{B3836BA5-6031-442A-9E88-815F31ECBB08}" srcId="{EC294EA9-C1D8-4FFC-985D-39752B7EC30A}" destId="{3E57B076-3886-4665-9106-BE3BFB97C7BE}" srcOrd="0" destOrd="0" parTransId="{6BD3797A-E590-44E3-B0C4-50035F69B35F}" sibTransId="{21DA015D-D8D4-4376-96FC-14002DE654CC}"/>
    <dgm:cxn modelId="{966C300F-862C-49C9-A59A-0B2F55AE5231}" type="presOf" srcId="{C33EFB57-D7EF-412D-AEFD-3B221ED61533}" destId="{B6DCA6C4-A085-4E0B-9BB6-0A5A3D1AF407}" srcOrd="0" destOrd="0" presId="urn:microsoft.com/office/officeart/2005/8/layout/orgChart1"/>
    <dgm:cxn modelId="{BAFC3B0A-6D9C-4C4D-BD75-89EBCB5BE04F}" type="presOf" srcId="{E497E6F8-860D-4498-A879-193A12E9D831}" destId="{2B04963B-9E87-4E95-963C-7F33476F1AC9}" srcOrd="1" destOrd="0" presId="urn:microsoft.com/office/officeart/2005/8/layout/orgChart1"/>
    <dgm:cxn modelId="{CFF67906-3C7B-4D57-95FC-D8DD9EB4D968}" srcId="{FD2B0716-055C-405D-9F81-D0A8074DB17E}" destId="{1F326825-664C-456B-88A0-6A7A883DB71C}" srcOrd="2" destOrd="0" parTransId="{F2EB1DA1-C0AC-4E98-9082-67AA994FDCDD}" sibTransId="{0A1F7CC2-DB66-4DE3-967A-2DA5335D3EAB}"/>
    <dgm:cxn modelId="{0805650B-19E7-4C51-B950-49F4E011C5DD}" type="presOf" srcId="{43628555-79BF-4A06-A69C-00B285EB9EFF}" destId="{76AFA2ED-AA66-4F4B-8D2E-883F0616BFE8}" srcOrd="1" destOrd="0" presId="urn:microsoft.com/office/officeart/2005/8/layout/orgChart1"/>
    <dgm:cxn modelId="{65D0F684-2D82-4DCF-88F6-ACC196451B85}" type="presOf" srcId="{E497E6F8-860D-4498-A879-193A12E9D831}" destId="{CEB5A5DE-B2E0-43F6-B3B8-F8CF9DA9AA81}" srcOrd="0" destOrd="0" presId="urn:microsoft.com/office/officeart/2005/8/layout/orgChart1"/>
    <dgm:cxn modelId="{16110CFC-DE49-4EE5-B773-38229E15337C}" srcId="{96050D9C-C13A-44DB-978E-84C0FB3A5453}" destId="{F3D21C25-2217-4DCF-9724-1A1948D6D706}" srcOrd="1" destOrd="0" parTransId="{16EA6AA4-73AF-4315-979A-8DAAB78B2102}" sibTransId="{B572C566-89D8-4654-B729-90429EF78D67}"/>
    <dgm:cxn modelId="{4D09B93A-ECBE-4496-8C60-946BD68E4F0E}" type="presOf" srcId="{FD2B0716-055C-405D-9F81-D0A8074DB17E}" destId="{EE1DE5A1-D385-47AF-9F1F-5A45230A343B}" srcOrd="1" destOrd="0" presId="urn:microsoft.com/office/officeart/2005/8/layout/orgChart1"/>
    <dgm:cxn modelId="{49577840-F993-4DE4-A05B-59176A2A8064}" type="presOf" srcId="{D51A4F35-8BA2-41B0-A0F6-AACA957A2FF7}" destId="{100C6269-057F-4695-861B-C66CACF671FE}" srcOrd="0" destOrd="0" presId="urn:microsoft.com/office/officeart/2005/8/layout/orgChart1"/>
    <dgm:cxn modelId="{0D415938-5C80-4896-8E38-A46062510268}" srcId="{EF6B26FF-55E8-4EA1-9EA4-51D7B9AAB19E}" destId="{293CB00D-5AA0-42B3-B6DF-747AD52F84FF}" srcOrd="1" destOrd="0" parTransId="{BD5A4761-6033-433E-8361-F98D27A09063}" sibTransId="{3D6FD671-0007-4FF9-A17D-B6105A053406}"/>
    <dgm:cxn modelId="{382FAC4E-DE7E-4A7C-B9C4-2954A1D73F74}" type="presOf" srcId="{B4298A7E-4AF9-44E1-8410-A73154CD2E9D}" destId="{2B81BBDC-F056-411A-A2EE-839F49C31339}" srcOrd="0" destOrd="0" presId="urn:microsoft.com/office/officeart/2005/8/layout/orgChart1"/>
    <dgm:cxn modelId="{E6E5B18B-F42B-41CF-A93A-7ACA2B3E4895}" type="presOf" srcId="{C4991E33-8023-4F92-A29C-3E013EC709D6}" destId="{B034AB37-ECE2-45DB-ACF2-54C4C4E0436B}" srcOrd="0" destOrd="0" presId="urn:microsoft.com/office/officeart/2005/8/layout/orgChart1"/>
    <dgm:cxn modelId="{C1850160-01EB-4E6A-9C15-9C70D9B167B0}" type="presOf" srcId="{14C22E8E-8F52-4994-B0D4-C470834B9854}" destId="{ADDE1ACE-C961-471D-AD96-252516CD4003}" srcOrd="1" destOrd="0" presId="urn:microsoft.com/office/officeart/2005/8/layout/orgChart1"/>
    <dgm:cxn modelId="{409B2347-B178-4D44-B811-F0CCB091F8DB}" type="presOf" srcId="{30B186FA-93CD-4E03-B05A-627A8C4805F0}" destId="{72B9A576-95A9-4EF7-9F90-9995F2BB7E4F}" srcOrd="0" destOrd="0" presId="urn:microsoft.com/office/officeart/2005/8/layout/orgChart1"/>
    <dgm:cxn modelId="{0E48B117-4EC8-4CD6-BE57-308D956491D5}" type="presParOf" srcId="{82339387-EA98-4435-B741-197DB07A3B78}" destId="{13853652-0151-4FEE-BA3C-522A13696A49}" srcOrd="0" destOrd="0" presId="urn:microsoft.com/office/officeart/2005/8/layout/orgChart1"/>
    <dgm:cxn modelId="{6713055B-FEC5-4926-9D7C-5387CB770FA3}" type="presParOf" srcId="{13853652-0151-4FEE-BA3C-522A13696A49}" destId="{02254C1C-3B0A-4D65-8420-1E2429C44EA2}" srcOrd="0" destOrd="0" presId="urn:microsoft.com/office/officeart/2005/8/layout/orgChart1"/>
    <dgm:cxn modelId="{1602A116-89FA-4EBC-8505-CCDA98BDAC31}" type="presParOf" srcId="{02254C1C-3B0A-4D65-8420-1E2429C44EA2}" destId="{DD2A5B52-096B-4484-853F-1F6C9413C9F7}" srcOrd="0" destOrd="0" presId="urn:microsoft.com/office/officeart/2005/8/layout/orgChart1"/>
    <dgm:cxn modelId="{2F30BB11-6B46-47FB-B9B6-CB7F3FFBD8BA}" type="presParOf" srcId="{02254C1C-3B0A-4D65-8420-1E2429C44EA2}" destId="{ADDE1ACE-C961-471D-AD96-252516CD4003}" srcOrd="1" destOrd="0" presId="urn:microsoft.com/office/officeart/2005/8/layout/orgChart1"/>
    <dgm:cxn modelId="{9E637744-A7B1-42D3-A4CD-E58E4B7D8C18}" type="presParOf" srcId="{13853652-0151-4FEE-BA3C-522A13696A49}" destId="{78DDA33F-590E-40F0-9BB2-D3D056A9E6DE}" srcOrd="1" destOrd="0" presId="urn:microsoft.com/office/officeart/2005/8/layout/orgChart1"/>
    <dgm:cxn modelId="{63A80AB0-E6DF-47E8-9EA2-AFC96AA0D8EF}" type="presParOf" srcId="{78DDA33F-590E-40F0-9BB2-D3D056A9E6DE}" destId="{4B8AC447-33EB-4D21-846F-2C11B43DCBE5}" srcOrd="0" destOrd="0" presId="urn:microsoft.com/office/officeart/2005/8/layout/orgChart1"/>
    <dgm:cxn modelId="{363ABA95-7B67-487F-B49F-CE41FEA3C7CA}" type="presParOf" srcId="{78DDA33F-590E-40F0-9BB2-D3D056A9E6DE}" destId="{BA18D35E-5906-4D13-B56A-DA75B833E0DC}" srcOrd="1" destOrd="0" presId="urn:microsoft.com/office/officeart/2005/8/layout/orgChart1"/>
    <dgm:cxn modelId="{ED302CF3-53A5-4C4B-AF38-3BF0D69BB2D8}" type="presParOf" srcId="{BA18D35E-5906-4D13-B56A-DA75B833E0DC}" destId="{B65FF552-CF03-483E-9D75-3EA4458297AC}" srcOrd="0" destOrd="0" presId="urn:microsoft.com/office/officeart/2005/8/layout/orgChart1"/>
    <dgm:cxn modelId="{9842F337-6EFA-443B-89FC-EA53E9DB7E44}" type="presParOf" srcId="{B65FF552-CF03-483E-9D75-3EA4458297AC}" destId="{0DE9FDC2-3C0C-485F-841A-67EEAA3B108E}" srcOrd="0" destOrd="0" presId="urn:microsoft.com/office/officeart/2005/8/layout/orgChart1"/>
    <dgm:cxn modelId="{ACA23C61-EF2C-452D-A639-0E558427A5A7}" type="presParOf" srcId="{B65FF552-CF03-483E-9D75-3EA4458297AC}" destId="{5A087ECC-38EB-484D-89DB-EEFF6E4A09D8}" srcOrd="1" destOrd="0" presId="urn:microsoft.com/office/officeart/2005/8/layout/orgChart1"/>
    <dgm:cxn modelId="{7B6AD4E0-7DC2-4D39-8F2E-74AAA7C917B6}" type="presParOf" srcId="{BA18D35E-5906-4D13-B56A-DA75B833E0DC}" destId="{3B9D99FB-B9C1-4DCC-88B1-E21C9DED5DF6}" srcOrd="1" destOrd="0" presId="urn:microsoft.com/office/officeart/2005/8/layout/orgChart1"/>
    <dgm:cxn modelId="{03D75F08-703D-4F8A-B510-1BAF8CDA2EB8}" type="presParOf" srcId="{3B9D99FB-B9C1-4DCC-88B1-E21C9DED5DF6}" destId="{87BAC489-B4C8-42F2-94FA-F9B7598A1ED3}" srcOrd="0" destOrd="0" presId="urn:microsoft.com/office/officeart/2005/8/layout/orgChart1"/>
    <dgm:cxn modelId="{09E42B6D-0AF5-450B-BCE2-6B1EFAD39D8D}" type="presParOf" srcId="{3B9D99FB-B9C1-4DCC-88B1-E21C9DED5DF6}" destId="{1EF62CC3-A7D6-41CE-AB79-B192FE25A106}" srcOrd="1" destOrd="0" presId="urn:microsoft.com/office/officeart/2005/8/layout/orgChart1"/>
    <dgm:cxn modelId="{AFD2FD62-F6B1-4798-A609-3C11AD4CCA30}" type="presParOf" srcId="{1EF62CC3-A7D6-41CE-AB79-B192FE25A106}" destId="{30726BA9-7D57-4537-B660-1F3DA5767EC1}" srcOrd="0" destOrd="0" presId="urn:microsoft.com/office/officeart/2005/8/layout/orgChart1"/>
    <dgm:cxn modelId="{62AB6533-963C-4B57-BCD5-D67137EE4DCF}" type="presParOf" srcId="{30726BA9-7D57-4537-B660-1F3DA5767EC1}" destId="{4D13545D-E74D-446C-95B5-FD313CA1FBF6}" srcOrd="0" destOrd="0" presId="urn:microsoft.com/office/officeart/2005/8/layout/orgChart1"/>
    <dgm:cxn modelId="{A2E40B68-1826-4369-809D-326E4716738E}" type="presParOf" srcId="{30726BA9-7D57-4537-B660-1F3DA5767EC1}" destId="{1125EF00-82E7-44E5-86C0-3A842A3A5A83}" srcOrd="1" destOrd="0" presId="urn:microsoft.com/office/officeart/2005/8/layout/orgChart1"/>
    <dgm:cxn modelId="{ADE45BFA-0675-4AD8-A392-0632860836CD}" type="presParOf" srcId="{1EF62CC3-A7D6-41CE-AB79-B192FE25A106}" destId="{96D79703-AA75-457A-9A46-4A5005828214}" srcOrd="1" destOrd="0" presId="urn:microsoft.com/office/officeart/2005/8/layout/orgChart1"/>
    <dgm:cxn modelId="{A5F83199-BCC3-4BC4-88ED-1AE63E992C5E}" type="presParOf" srcId="{1EF62CC3-A7D6-41CE-AB79-B192FE25A106}" destId="{9C994426-481B-4041-B3B3-C8E7AC76A47D}" srcOrd="2" destOrd="0" presId="urn:microsoft.com/office/officeart/2005/8/layout/orgChart1"/>
    <dgm:cxn modelId="{A69E8520-5636-405A-B0B5-4D19F5D86800}" type="presParOf" srcId="{3B9D99FB-B9C1-4DCC-88B1-E21C9DED5DF6}" destId="{A8BFBFE4-4FA0-4C32-83AB-DE9B198D5A79}" srcOrd="2" destOrd="0" presId="urn:microsoft.com/office/officeart/2005/8/layout/orgChart1"/>
    <dgm:cxn modelId="{B855960D-D8AE-4C6C-97B2-67DB161ED2A2}" type="presParOf" srcId="{3B9D99FB-B9C1-4DCC-88B1-E21C9DED5DF6}" destId="{47380DDF-2C73-4554-A076-130BCB679ED9}" srcOrd="3" destOrd="0" presId="urn:microsoft.com/office/officeart/2005/8/layout/orgChart1"/>
    <dgm:cxn modelId="{5A12DDA7-A8BA-4EA2-8323-BD30AABDD58E}" type="presParOf" srcId="{47380DDF-2C73-4554-A076-130BCB679ED9}" destId="{4A917F0D-C025-4E6C-B495-12861E569BFB}" srcOrd="0" destOrd="0" presId="urn:microsoft.com/office/officeart/2005/8/layout/orgChart1"/>
    <dgm:cxn modelId="{AB2B919E-6AA7-458A-A9BA-346AFDC2C499}" type="presParOf" srcId="{4A917F0D-C025-4E6C-B495-12861E569BFB}" destId="{6CE2F234-AD42-401C-ABD6-53F53D3F56B2}" srcOrd="0" destOrd="0" presId="urn:microsoft.com/office/officeart/2005/8/layout/orgChart1"/>
    <dgm:cxn modelId="{8948A3A0-D813-442C-A00C-A43775BEA262}" type="presParOf" srcId="{4A917F0D-C025-4E6C-B495-12861E569BFB}" destId="{3573F050-E152-49CE-B885-4C578887D2B5}" srcOrd="1" destOrd="0" presId="urn:microsoft.com/office/officeart/2005/8/layout/orgChart1"/>
    <dgm:cxn modelId="{FC7567D9-3107-41EA-BC7F-E744E951486C}" type="presParOf" srcId="{47380DDF-2C73-4554-A076-130BCB679ED9}" destId="{6E97B057-0D55-4086-A4DB-06C74683D7EA}" srcOrd="1" destOrd="0" presId="urn:microsoft.com/office/officeart/2005/8/layout/orgChart1"/>
    <dgm:cxn modelId="{F6210FCF-1FC2-489D-9926-E458A95DA596}" type="presParOf" srcId="{47380DDF-2C73-4554-A076-130BCB679ED9}" destId="{A60227A1-2F6E-433C-816A-A8F49C000CE0}" srcOrd="2" destOrd="0" presId="urn:microsoft.com/office/officeart/2005/8/layout/orgChart1"/>
    <dgm:cxn modelId="{394965E9-92E6-48E3-9A5B-9C70480FFA34}" type="presParOf" srcId="{BA18D35E-5906-4D13-B56A-DA75B833E0DC}" destId="{E148ECFE-F533-4B90-964D-1EB86ADA8433}" srcOrd="2" destOrd="0" presId="urn:microsoft.com/office/officeart/2005/8/layout/orgChart1"/>
    <dgm:cxn modelId="{614469F0-0FD1-47D4-8603-34FCAC967C33}" type="presParOf" srcId="{78DDA33F-590E-40F0-9BB2-D3D056A9E6DE}" destId="{EA8D5B0A-3264-4903-A71C-39B03390849A}" srcOrd="2" destOrd="0" presId="urn:microsoft.com/office/officeart/2005/8/layout/orgChart1"/>
    <dgm:cxn modelId="{50F3E946-D91C-4A61-8AFB-0F26D3594333}" type="presParOf" srcId="{78DDA33F-590E-40F0-9BB2-D3D056A9E6DE}" destId="{18AA58C2-4FAF-4892-A8E1-67E221D5B66E}" srcOrd="3" destOrd="0" presId="urn:microsoft.com/office/officeart/2005/8/layout/orgChart1"/>
    <dgm:cxn modelId="{10DD56C1-8C9B-47E7-A57E-655DB0E98C49}" type="presParOf" srcId="{18AA58C2-4FAF-4892-A8E1-67E221D5B66E}" destId="{C4B68635-6752-48D8-86AA-960A598A3417}" srcOrd="0" destOrd="0" presId="urn:microsoft.com/office/officeart/2005/8/layout/orgChart1"/>
    <dgm:cxn modelId="{0FF2DB44-2724-43C9-88FC-6B780B7C72A3}" type="presParOf" srcId="{C4B68635-6752-48D8-86AA-960A598A3417}" destId="{471FCF91-3295-4982-B4C4-06236DB50F79}" srcOrd="0" destOrd="0" presId="urn:microsoft.com/office/officeart/2005/8/layout/orgChart1"/>
    <dgm:cxn modelId="{1E04524D-231B-4BBC-9D93-38444470453F}" type="presParOf" srcId="{C4B68635-6752-48D8-86AA-960A598A3417}" destId="{DD04B2F9-4B1D-44BB-860E-0DF1DB5A20A5}" srcOrd="1" destOrd="0" presId="urn:microsoft.com/office/officeart/2005/8/layout/orgChart1"/>
    <dgm:cxn modelId="{9CF6F828-D82E-48F2-8A3E-A8B6F6C9F468}" type="presParOf" srcId="{18AA58C2-4FAF-4892-A8E1-67E221D5B66E}" destId="{490DDC27-7489-45B6-8C19-1D4FA616A027}" srcOrd="1" destOrd="0" presId="urn:microsoft.com/office/officeart/2005/8/layout/orgChart1"/>
    <dgm:cxn modelId="{D222B2B8-BFB6-42AB-9B26-89E5175F7938}" type="presParOf" srcId="{490DDC27-7489-45B6-8C19-1D4FA616A027}" destId="{100C6269-057F-4695-861B-C66CACF671FE}" srcOrd="0" destOrd="0" presId="urn:microsoft.com/office/officeart/2005/8/layout/orgChart1"/>
    <dgm:cxn modelId="{23D2BF34-1805-4EA4-9E30-76AA9F98A154}" type="presParOf" srcId="{490DDC27-7489-45B6-8C19-1D4FA616A027}" destId="{0C663D99-C062-46CA-A87D-66F1BB0A9F5E}" srcOrd="1" destOrd="0" presId="urn:microsoft.com/office/officeart/2005/8/layout/orgChart1"/>
    <dgm:cxn modelId="{EF796C7C-A09C-4CF1-BFC0-2FAEA2D10082}" type="presParOf" srcId="{0C663D99-C062-46CA-A87D-66F1BB0A9F5E}" destId="{885AB23A-C4B3-4390-BF71-C22FF9E93D73}" srcOrd="0" destOrd="0" presId="urn:microsoft.com/office/officeart/2005/8/layout/orgChart1"/>
    <dgm:cxn modelId="{69BCAD74-9CF8-439E-BB26-CF67915344AC}" type="presParOf" srcId="{885AB23A-C4B3-4390-BF71-C22FF9E93D73}" destId="{C4A0158A-1A08-4C1A-A2D5-7032A1DE5E12}" srcOrd="0" destOrd="0" presId="urn:microsoft.com/office/officeart/2005/8/layout/orgChart1"/>
    <dgm:cxn modelId="{EF5B7C22-BF8C-473A-9AB0-356ABDF444B1}" type="presParOf" srcId="{885AB23A-C4B3-4390-BF71-C22FF9E93D73}" destId="{F24F7E54-C8E1-4C7B-B382-46FAE5CAC773}" srcOrd="1" destOrd="0" presId="urn:microsoft.com/office/officeart/2005/8/layout/orgChart1"/>
    <dgm:cxn modelId="{911E29AB-60DF-413F-9014-F9D232333ABB}" type="presParOf" srcId="{0C663D99-C062-46CA-A87D-66F1BB0A9F5E}" destId="{7F054B5C-08E8-4CA0-8D54-46FC9E53B6E5}" srcOrd="1" destOrd="0" presId="urn:microsoft.com/office/officeart/2005/8/layout/orgChart1"/>
    <dgm:cxn modelId="{7BD2DD27-34CA-4343-AA54-CA928BF0893C}" type="presParOf" srcId="{0C663D99-C062-46CA-A87D-66F1BB0A9F5E}" destId="{AA399EBF-7545-4F2F-B551-DF6181416AC0}" srcOrd="2" destOrd="0" presId="urn:microsoft.com/office/officeart/2005/8/layout/orgChart1"/>
    <dgm:cxn modelId="{808935EC-AEA1-4E8C-82A1-1820A6C50DF7}" type="presParOf" srcId="{490DDC27-7489-45B6-8C19-1D4FA616A027}" destId="{E730759D-91F9-41EF-8FE9-5C2E2186A7C1}" srcOrd="2" destOrd="0" presId="urn:microsoft.com/office/officeart/2005/8/layout/orgChart1"/>
    <dgm:cxn modelId="{9CDFCF17-37A1-4000-A522-6CA409307FAC}" type="presParOf" srcId="{490DDC27-7489-45B6-8C19-1D4FA616A027}" destId="{F92300FF-B3C8-4BAC-B674-CF2383A587BE}" srcOrd="3" destOrd="0" presId="urn:microsoft.com/office/officeart/2005/8/layout/orgChart1"/>
    <dgm:cxn modelId="{585504F7-A7DC-47BD-96F0-6708DBA5CEE3}" type="presParOf" srcId="{F92300FF-B3C8-4BAC-B674-CF2383A587BE}" destId="{D4FF82D4-8E08-4243-9900-AE38003D511E}" srcOrd="0" destOrd="0" presId="urn:microsoft.com/office/officeart/2005/8/layout/orgChart1"/>
    <dgm:cxn modelId="{7625065D-06C8-41F0-8A42-7D726DAA6C01}" type="presParOf" srcId="{D4FF82D4-8E08-4243-9900-AE38003D511E}" destId="{D591C0BC-7D72-4F45-86E5-2A1DE26BEF88}" srcOrd="0" destOrd="0" presId="urn:microsoft.com/office/officeart/2005/8/layout/orgChart1"/>
    <dgm:cxn modelId="{9306EA17-BB19-4DC0-819F-E0CC63A43C92}" type="presParOf" srcId="{D4FF82D4-8E08-4243-9900-AE38003D511E}" destId="{2BE7591B-F6A9-43B2-830B-8702ACE13997}" srcOrd="1" destOrd="0" presId="urn:microsoft.com/office/officeart/2005/8/layout/orgChart1"/>
    <dgm:cxn modelId="{70DB22D7-D092-44C1-8835-2A080208BC18}" type="presParOf" srcId="{F92300FF-B3C8-4BAC-B674-CF2383A587BE}" destId="{5FFAC1D3-FBB1-4BE8-AE07-1BF0EFF0ECC2}" srcOrd="1" destOrd="0" presId="urn:microsoft.com/office/officeart/2005/8/layout/orgChart1"/>
    <dgm:cxn modelId="{86E16ACE-40FA-42F5-819B-A833BF30770F}" type="presParOf" srcId="{F92300FF-B3C8-4BAC-B674-CF2383A587BE}" destId="{980AE3FF-BDCE-4368-BB70-115B69695683}" srcOrd="2" destOrd="0" presId="urn:microsoft.com/office/officeart/2005/8/layout/orgChart1"/>
    <dgm:cxn modelId="{662D7D4D-13F9-44FE-A0D0-8AAEA68A6073}" type="presParOf" srcId="{490DDC27-7489-45B6-8C19-1D4FA616A027}" destId="{84DEE4FA-D30F-4F99-84B1-D94FA78124F9}" srcOrd="4" destOrd="0" presId="urn:microsoft.com/office/officeart/2005/8/layout/orgChart1"/>
    <dgm:cxn modelId="{2F1E2EDB-B94C-48E7-AEB4-C46649AB1C3E}" type="presParOf" srcId="{490DDC27-7489-45B6-8C19-1D4FA616A027}" destId="{33D21C6B-1EBD-4F16-BFC1-44F3855206A9}" srcOrd="5" destOrd="0" presId="urn:microsoft.com/office/officeart/2005/8/layout/orgChart1"/>
    <dgm:cxn modelId="{B462C480-2028-4E24-8BF4-1CE738BF8409}" type="presParOf" srcId="{33D21C6B-1EBD-4F16-BFC1-44F3855206A9}" destId="{FEDF0634-2FFE-492D-B3C1-3C88FA5AC0A5}" srcOrd="0" destOrd="0" presId="urn:microsoft.com/office/officeart/2005/8/layout/orgChart1"/>
    <dgm:cxn modelId="{D3113C9D-60B7-4C16-A4AE-C2E2E5B53F0A}" type="presParOf" srcId="{FEDF0634-2FFE-492D-B3C1-3C88FA5AC0A5}" destId="{41A4AED2-BB94-435E-BA4E-C2EFBDF558E9}" srcOrd="0" destOrd="0" presId="urn:microsoft.com/office/officeart/2005/8/layout/orgChart1"/>
    <dgm:cxn modelId="{737D509B-252B-4C0C-82D7-AC2FB389DEAF}" type="presParOf" srcId="{FEDF0634-2FFE-492D-B3C1-3C88FA5AC0A5}" destId="{5E96040F-E5CB-46CF-A67A-77F583FB2816}" srcOrd="1" destOrd="0" presId="urn:microsoft.com/office/officeart/2005/8/layout/orgChart1"/>
    <dgm:cxn modelId="{8AD77E50-B509-4C26-A709-E7CC8FC8EE85}" type="presParOf" srcId="{33D21C6B-1EBD-4F16-BFC1-44F3855206A9}" destId="{A497A9E9-F8D8-486B-9F69-43EB68B9D9DD}" srcOrd="1" destOrd="0" presId="urn:microsoft.com/office/officeart/2005/8/layout/orgChart1"/>
    <dgm:cxn modelId="{04A4E166-2757-4B25-8FD6-B4DF5AB78F16}" type="presParOf" srcId="{33D21C6B-1EBD-4F16-BFC1-44F3855206A9}" destId="{92736A68-FEC1-4BD5-9C8C-4521BFE8AFD6}" srcOrd="2" destOrd="0" presId="urn:microsoft.com/office/officeart/2005/8/layout/orgChart1"/>
    <dgm:cxn modelId="{79454451-ABF6-4245-8B18-BF8DCF581B81}" type="presParOf" srcId="{18AA58C2-4FAF-4892-A8E1-67E221D5B66E}" destId="{C692E836-3B3F-4B21-96E5-2A5593B6B134}" srcOrd="2" destOrd="0" presId="urn:microsoft.com/office/officeart/2005/8/layout/orgChart1"/>
    <dgm:cxn modelId="{CF00EF7E-414B-49D6-8955-673CD8DB9AED}" type="presParOf" srcId="{78DDA33F-590E-40F0-9BB2-D3D056A9E6DE}" destId="{1A1E2DA5-1706-4C17-9C0C-3E6CD3989F8E}" srcOrd="4" destOrd="0" presId="urn:microsoft.com/office/officeart/2005/8/layout/orgChart1"/>
    <dgm:cxn modelId="{1CFCB78B-9A09-465E-B40E-B005C513A6D8}" type="presParOf" srcId="{78DDA33F-590E-40F0-9BB2-D3D056A9E6DE}" destId="{99F1FDF0-1117-4FF7-B64C-C780976A2421}" srcOrd="5" destOrd="0" presId="urn:microsoft.com/office/officeart/2005/8/layout/orgChart1"/>
    <dgm:cxn modelId="{DC4050CE-63D9-47BB-B0BB-55A55FB157CA}" type="presParOf" srcId="{99F1FDF0-1117-4FF7-B64C-C780976A2421}" destId="{DCC5ECFC-129A-4A5A-9B16-1FD0F9CD4B89}" srcOrd="0" destOrd="0" presId="urn:microsoft.com/office/officeart/2005/8/layout/orgChart1"/>
    <dgm:cxn modelId="{69CCE6EE-3F9E-4BAB-B163-0BFFF5E5B944}" type="presParOf" srcId="{DCC5ECFC-129A-4A5A-9B16-1FD0F9CD4B89}" destId="{DC2DB61A-7DC8-4A88-AA36-96450526CFA2}" srcOrd="0" destOrd="0" presId="urn:microsoft.com/office/officeart/2005/8/layout/orgChart1"/>
    <dgm:cxn modelId="{7C16F10C-88A7-4562-8066-8C82C3C55848}" type="presParOf" srcId="{DCC5ECFC-129A-4A5A-9B16-1FD0F9CD4B89}" destId="{EE1DE5A1-D385-47AF-9F1F-5A45230A343B}" srcOrd="1" destOrd="0" presId="urn:microsoft.com/office/officeart/2005/8/layout/orgChart1"/>
    <dgm:cxn modelId="{97B40546-C8D8-416A-81BF-706FDE4D90A4}" type="presParOf" srcId="{99F1FDF0-1117-4FF7-B64C-C780976A2421}" destId="{FF99781B-A9A6-4C29-8640-7CACF325D894}" srcOrd="1" destOrd="0" presId="urn:microsoft.com/office/officeart/2005/8/layout/orgChart1"/>
    <dgm:cxn modelId="{F16C50EE-9E4C-4816-8974-D0F924B988DC}" type="presParOf" srcId="{FF99781B-A9A6-4C29-8640-7CACF325D894}" destId="{72B9A576-95A9-4EF7-9F90-9995F2BB7E4F}" srcOrd="0" destOrd="0" presId="urn:microsoft.com/office/officeart/2005/8/layout/orgChart1"/>
    <dgm:cxn modelId="{73261B9E-ED2C-47C5-A553-458F8BEE8C44}" type="presParOf" srcId="{FF99781B-A9A6-4C29-8640-7CACF325D894}" destId="{D3C12B32-8F1D-4AC2-9280-5855013EC2DF}" srcOrd="1" destOrd="0" presId="urn:microsoft.com/office/officeart/2005/8/layout/orgChart1"/>
    <dgm:cxn modelId="{FC8B6863-B66B-4285-8E15-224E41A40B70}" type="presParOf" srcId="{D3C12B32-8F1D-4AC2-9280-5855013EC2DF}" destId="{65270D15-777A-445B-A6EB-A445F21C23D1}" srcOrd="0" destOrd="0" presId="urn:microsoft.com/office/officeart/2005/8/layout/orgChart1"/>
    <dgm:cxn modelId="{470297D7-B3D3-4442-A7A0-0BD66FC397DF}" type="presParOf" srcId="{65270D15-777A-445B-A6EB-A445F21C23D1}" destId="{B034AB37-ECE2-45DB-ACF2-54C4C4E0436B}" srcOrd="0" destOrd="0" presId="urn:microsoft.com/office/officeart/2005/8/layout/orgChart1"/>
    <dgm:cxn modelId="{89DDF754-2C0C-4316-8C73-639F8831B660}" type="presParOf" srcId="{65270D15-777A-445B-A6EB-A445F21C23D1}" destId="{557AA641-B7AE-4831-8A12-E147C655F414}" srcOrd="1" destOrd="0" presId="urn:microsoft.com/office/officeart/2005/8/layout/orgChart1"/>
    <dgm:cxn modelId="{E5FDCAEC-9B8C-417B-AD26-8E9AEF9365A3}" type="presParOf" srcId="{D3C12B32-8F1D-4AC2-9280-5855013EC2DF}" destId="{1561F8EE-389A-4E6E-93C9-BDA550C7A8F4}" srcOrd="1" destOrd="0" presId="urn:microsoft.com/office/officeart/2005/8/layout/orgChart1"/>
    <dgm:cxn modelId="{7B8A1C8D-3F34-4129-84CD-2527CA2B5352}" type="presParOf" srcId="{D3C12B32-8F1D-4AC2-9280-5855013EC2DF}" destId="{824CCABC-76B1-4A80-81DA-B418302BBEBF}" srcOrd="2" destOrd="0" presId="urn:microsoft.com/office/officeart/2005/8/layout/orgChart1"/>
    <dgm:cxn modelId="{84673F22-9268-4598-83DD-5041640E929A}" type="presParOf" srcId="{FF99781B-A9A6-4C29-8640-7CACF325D894}" destId="{F4B2143A-2F33-468E-A72B-F3DFF9205E66}" srcOrd="2" destOrd="0" presId="urn:microsoft.com/office/officeart/2005/8/layout/orgChart1"/>
    <dgm:cxn modelId="{C5FA7795-4780-4DAE-8754-F6DFC8ABF3A2}" type="presParOf" srcId="{FF99781B-A9A6-4C29-8640-7CACF325D894}" destId="{7D2144F0-9A14-4BDC-99AA-088D2FEE9BAC}" srcOrd="3" destOrd="0" presId="urn:microsoft.com/office/officeart/2005/8/layout/orgChart1"/>
    <dgm:cxn modelId="{4DED9639-6EC0-4C1B-A120-48316884490C}" type="presParOf" srcId="{7D2144F0-9A14-4BDC-99AA-088D2FEE9BAC}" destId="{C2ABA820-F8B4-4E05-850E-9BA8D4CBC64F}" srcOrd="0" destOrd="0" presId="urn:microsoft.com/office/officeart/2005/8/layout/orgChart1"/>
    <dgm:cxn modelId="{B8A47F05-78CD-4854-9827-4A8EC5A46AE6}" type="presParOf" srcId="{C2ABA820-F8B4-4E05-850E-9BA8D4CBC64F}" destId="{7CDCDE19-7F61-44A8-9C07-DACA3A5FD660}" srcOrd="0" destOrd="0" presId="urn:microsoft.com/office/officeart/2005/8/layout/orgChart1"/>
    <dgm:cxn modelId="{C1180CD0-A662-4028-999F-2F4133AB51AD}" type="presParOf" srcId="{C2ABA820-F8B4-4E05-850E-9BA8D4CBC64F}" destId="{301CEDA4-55EB-4098-9E42-4F9722438857}" srcOrd="1" destOrd="0" presId="urn:microsoft.com/office/officeart/2005/8/layout/orgChart1"/>
    <dgm:cxn modelId="{DE7819EA-61AD-479F-8A32-FAA8AD26F376}" type="presParOf" srcId="{7D2144F0-9A14-4BDC-99AA-088D2FEE9BAC}" destId="{09D619E9-F52B-4470-A872-0E4FEB093706}" srcOrd="1" destOrd="0" presId="urn:microsoft.com/office/officeart/2005/8/layout/orgChart1"/>
    <dgm:cxn modelId="{B089D2C3-C2DB-4E1D-BE25-D36C0BBCC3FE}" type="presParOf" srcId="{7D2144F0-9A14-4BDC-99AA-088D2FEE9BAC}" destId="{35DE68FD-3E57-4F35-AE4F-DAA37D6998CF}" srcOrd="2" destOrd="0" presId="urn:microsoft.com/office/officeart/2005/8/layout/orgChart1"/>
    <dgm:cxn modelId="{7BE6C95F-2078-47DC-8191-AF0C9D57B26D}" type="presParOf" srcId="{FF99781B-A9A6-4C29-8640-7CACF325D894}" destId="{DEEEC0A0-FB54-48AA-B6F5-465E6BFF68D0}" srcOrd="4" destOrd="0" presId="urn:microsoft.com/office/officeart/2005/8/layout/orgChart1"/>
    <dgm:cxn modelId="{24A2E78F-A481-4E8B-AF97-BDEE655E59A6}" type="presParOf" srcId="{FF99781B-A9A6-4C29-8640-7CACF325D894}" destId="{9AB08A35-2DF7-43CF-949A-E13A81044499}" srcOrd="5" destOrd="0" presId="urn:microsoft.com/office/officeart/2005/8/layout/orgChart1"/>
    <dgm:cxn modelId="{A11B2CAB-0A69-4BCD-9E09-2F361109773C}" type="presParOf" srcId="{9AB08A35-2DF7-43CF-949A-E13A81044499}" destId="{DDBFC34F-AFA6-4A2F-875C-2DAAA0877E1B}" srcOrd="0" destOrd="0" presId="urn:microsoft.com/office/officeart/2005/8/layout/orgChart1"/>
    <dgm:cxn modelId="{BB9651AC-92D7-4C66-AE51-720E3CACFCC9}" type="presParOf" srcId="{DDBFC34F-AFA6-4A2F-875C-2DAAA0877E1B}" destId="{4B775753-4BB7-49D2-A628-C1C06AA67919}" srcOrd="0" destOrd="0" presId="urn:microsoft.com/office/officeart/2005/8/layout/orgChart1"/>
    <dgm:cxn modelId="{3F1EE389-BBA8-4D25-87B8-5BC4982F8B62}" type="presParOf" srcId="{DDBFC34F-AFA6-4A2F-875C-2DAAA0877E1B}" destId="{C65AD51F-FAA3-46C9-BFF6-1A5C22F10B36}" srcOrd="1" destOrd="0" presId="urn:microsoft.com/office/officeart/2005/8/layout/orgChart1"/>
    <dgm:cxn modelId="{39EB81F9-5047-4A9E-A5AA-21F224AB2A65}" type="presParOf" srcId="{9AB08A35-2DF7-43CF-949A-E13A81044499}" destId="{1A13C48A-81DF-4DA8-AB3E-EF4EF603E24D}" srcOrd="1" destOrd="0" presId="urn:microsoft.com/office/officeart/2005/8/layout/orgChart1"/>
    <dgm:cxn modelId="{18E44F1F-7D28-45B1-98A9-0A034A562C41}" type="presParOf" srcId="{9AB08A35-2DF7-43CF-949A-E13A81044499}" destId="{F1F2FE7F-77AB-405F-8974-95302C077D90}" srcOrd="2" destOrd="0" presId="urn:microsoft.com/office/officeart/2005/8/layout/orgChart1"/>
    <dgm:cxn modelId="{FA61C32B-43B4-47D7-9281-F515AA9A7253}" type="presParOf" srcId="{FF99781B-A9A6-4C29-8640-7CACF325D894}" destId="{974DC8D0-BA9B-430B-8759-1B8E776DB88A}" srcOrd="6" destOrd="0" presId="urn:microsoft.com/office/officeart/2005/8/layout/orgChart1"/>
    <dgm:cxn modelId="{787E900B-2675-4C37-AE9F-23135B161E04}" type="presParOf" srcId="{FF99781B-A9A6-4C29-8640-7CACF325D894}" destId="{18380FA0-019A-480C-BDF5-2176EE42C7A4}" srcOrd="7" destOrd="0" presId="urn:microsoft.com/office/officeart/2005/8/layout/orgChart1"/>
    <dgm:cxn modelId="{5501FF8D-E530-425B-91E9-94B9941A5873}" type="presParOf" srcId="{18380FA0-019A-480C-BDF5-2176EE42C7A4}" destId="{2B6121E3-64DF-4E0D-AF16-D79747964433}" srcOrd="0" destOrd="0" presId="urn:microsoft.com/office/officeart/2005/8/layout/orgChart1"/>
    <dgm:cxn modelId="{A885D11C-B16B-43E2-AA2E-9CE8333C21ED}" type="presParOf" srcId="{2B6121E3-64DF-4E0D-AF16-D79747964433}" destId="{8F7EADAE-5BF4-4A93-8E4F-D489D3399E30}" srcOrd="0" destOrd="0" presId="urn:microsoft.com/office/officeart/2005/8/layout/orgChart1"/>
    <dgm:cxn modelId="{9564A9D3-37CB-4497-A994-8319C7733BFA}" type="presParOf" srcId="{2B6121E3-64DF-4E0D-AF16-D79747964433}" destId="{81E4B3D2-098A-49C5-B665-11044CFFC032}" srcOrd="1" destOrd="0" presId="urn:microsoft.com/office/officeart/2005/8/layout/orgChart1"/>
    <dgm:cxn modelId="{55CAF24F-DA90-4472-B67B-27ABC5076640}" type="presParOf" srcId="{18380FA0-019A-480C-BDF5-2176EE42C7A4}" destId="{779103AF-C06E-485C-A92C-3F46C25283F1}" srcOrd="1" destOrd="0" presId="urn:microsoft.com/office/officeart/2005/8/layout/orgChart1"/>
    <dgm:cxn modelId="{D81A907A-2C0D-4F27-A2AE-505CE89EF0BD}" type="presParOf" srcId="{18380FA0-019A-480C-BDF5-2176EE42C7A4}" destId="{2A9174D2-2D37-4CCB-80F4-0F0DB55949FA}" srcOrd="2" destOrd="0" presId="urn:microsoft.com/office/officeart/2005/8/layout/orgChart1"/>
    <dgm:cxn modelId="{4ABF0C15-B264-442A-94E3-37EDE1E08B55}" type="presParOf" srcId="{99F1FDF0-1117-4FF7-B64C-C780976A2421}" destId="{5D3425FC-671C-43F0-8E14-5A4FCF5971EB}" srcOrd="2" destOrd="0" presId="urn:microsoft.com/office/officeart/2005/8/layout/orgChart1"/>
    <dgm:cxn modelId="{C92F1373-719E-47EA-9A21-6BEB84137091}" type="presParOf" srcId="{78DDA33F-590E-40F0-9BB2-D3D056A9E6DE}" destId="{C9779932-D787-4468-9F56-9E7A2FF147EF}" srcOrd="6" destOrd="0" presId="urn:microsoft.com/office/officeart/2005/8/layout/orgChart1"/>
    <dgm:cxn modelId="{A108D239-C5BD-4F5C-AB78-DFF4628CCF61}" type="presParOf" srcId="{78DDA33F-590E-40F0-9BB2-D3D056A9E6DE}" destId="{446B5C77-9675-4D78-8F18-0949B95E60D7}" srcOrd="7" destOrd="0" presId="urn:microsoft.com/office/officeart/2005/8/layout/orgChart1"/>
    <dgm:cxn modelId="{87B2B2FF-7031-4239-8C54-67494C5C19A6}" type="presParOf" srcId="{446B5C77-9675-4D78-8F18-0949B95E60D7}" destId="{0BC36746-05CE-4DB5-8B6B-0AF03A3A4B46}" srcOrd="0" destOrd="0" presId="urn:microsoft.com/office/officeart/2005/8/layout/orgChart1"/>
    <dgm:cxn modelId="{52F20549-3373-4C3C-A179-099EAE5B4511}" type="presParOf" srcId="{0BC36746-05CE-4DB5-8B6B-0AF03A3A4B46}" destId="{E96A67A6-1624-49DD-9FDC-39388B3BC976}" srcOrd="0" destOrd="0" presId="urn:microsoft.com/office/officeart/2005/8/layout/orgChart1"/>
    <dgm:cxn modelId="{22931448-B27E-4B9A-8797-0520420024A1}" type="presParOf" srcId="{0BC36746-05CE-4DB5-8B6B-0AF03A3A4B46}" destId="{76AFA2ED-AA66-4F4B-8D2E-883F0616BFE8}" srcOrd="1" destOrd="0" presId="urn:microsoft.com/office/officeart/2005/8/layout/orgChart1"/>
    <dgm:cxn modelId="{939DC72F-9A23-4204-B5D4-E6B552C36046}" type="presParOf" srcId="{446B5C77-9675-4D78-8F18-0949B95E60D7}" destId="{32B159FC-BEA2-45ED-82E1-2D2CCA582A93}" srcOrd="1" destOrd="0" presId="urn:microsoft.com/office/officeart/2005/8/layout/orgChart1"/>
    <dgm:cxn modelId="{B3CC1414-17EA-42F0-A708-CD299E547A44}" type="presParOf" srcId="{32B159FC-BEA2-45ED-82E1-2D2CCA582A93}" destId="{71954224-5AF4-4E44-967D-EB33775577A4}" srcOrd="0" destOrd="0" presId="urn:microsoft.com/office/officeart/2005/8/layout/orgChart1"/>
    <dgm:cxn modelId="{3E859E1F-6473-4438-AFC4-204F71815A39}" type="presParOf" srcId="{32B159FC-BEA2-45ED-82E1-2D2CCA582A93}" destId="{A3926BFD-2E6F-4C19-B6D7-A72C396E564A}" srcOrd="1" destOrd="0" presId="urn:microsoft.com/office/officeart/2005/8/layout/orgChart1"/>
    <dgm:cxn modelId="{142728DD-B0B4-4242-BFD3-B8254BAB698D}" type="presParOf" srcId="{A3926BFD-2E6F-4C19-B6D7-A72C396E564A}" destId="{0663E28C-D408-46D3-9F72-A1A594841175}" srcOrd="0" destOrd="0" presId="urn:microsoft.com/office/officeart/2005/8/layout/orgChart1"/>
    <dgm:cxn modelId="{7D39D30A-A286-44CA-8BAC-EFD60E64DFDE}" type="presParOf" srcId="{0663E28C-D408-46D3-9F72-A1A594841175}" destId="{FEDCD17E-5C68-4850-8C5C-969087E59C28}" srcOrd="0" destOrd="0" presId="urn:microsoft.com/office/officeart/2005/8/layout/orgChart1"/>
    <dgm:cxn modelId="{C0BA61A8-817C-4D35-B963-F187F66702AC}" type="presParOf" srcId="{0663E28C-D408-46D3-9F72-A1A594841175}" destId="{0B08DDB7-0528-49E7-B69E-5B50E6182F67}" srcOrd="1" destOrd="0" presId="urn:microsoft.com/office/officeart/2005/8/layout/orgChart1"/>
    <dgm:cxn modelId="{51189EDE-5C8D-4370-86ED-E951EDE70192}" type="presParOf" srcId="{A3926BFD-2E6F-4C19-B6D7-A72C396E564A}" destId="{5CEE66DE-0FCA-4D2B-863F-653F32C18846}" srcOrd="1" destOrd="0" presId="urn:microsoft.com/office/officeart/2005/8/layout/orgChart1"/>
    <dgm:cxn modelId="{515C595F-82B8-4C0B-A119-F39549F6621C}" type="presParOf" srcId="{A3926BFD-2E6F-4C19-B6D7-A72C396E564A}" destId="{E4D2A129-7624-4A92-961E-42B818B2EFDC}" srcOrd="2" destOrd="0" presId="urn:microsoft.com/office/officeart/2005/8/layout/orgChart1"/>
    <dgm:cxn modelId="{3BB7C650-C53E-4931-9C08-5C5987FCA6E7}" type="presParOf" srcId="{32B159FC-BEA2-45ED-82E1-2D2CCA582A93}" destId="{0D0899A6-784C-4559-A407-43F980129874}" srcOrd="2" destOrd="0" presId="urn:microsoft.com/office/officeart/2005/8/layout/orgChart1"/>
    <dgm:cxn modelId="{0E7F2A27-E740-4CBB-BDBC-253D85EA3FD6}" type="presParOf" srcId="{32B159FC-BEA2-45ED-82E1-2D2CCA582A93}" destId="{39BB5700-273E-471B-9624-726991D2EA59}" srcOrd="3" destOrd="0" presId="urn:microsoft.com/office/officeart/2005/8/layout/orgChart1"/>
    <dgm:cxn modelId="{7E976734-64DF-4228-A22E-20DD79407BD8}" type="presParOf" srcId="{39BB5700-273E-471B-9624-726991D2EA59}" destId="{09274615-A74D-4DEC-99BB-9714A61D4C59}" srcOrd="0" destOrd="0" presId="urn:microsoft.com/office/officeart/2005/8/layout/orgChart1"/>
    <dgm:cxn modelId="{B1592795-8E44-47AE-82FE-2CB9FDD90753}" type="presParOf" srcId="{09274615-A74D-4DEC-99BB-9714A61D4C59}" destId="{CEB5A5DE-B2E0-43F6-B3B8-F8CF9DA9AA81}" srcOrd="0" destOrd="0" presId="urn:microsoft.com/office/officeart/2005/8/layout/orgChart1"/>
    <dgm:cxn modelId="{0C984E58-7772-42A2-AAFF-99DA201504BF}" type="presParOf" srcId="{09274615-A74D-4DEC-99BB-9714A61D4C59}" destId="{2B04963B-9E87-4E95-963C-7F33476F1AC9}" srcOrd="1" destOrd="0" presId="urn:microsoft.com/office/officeart/2005/8/layout/orgChart1"/>
    <dgm:cxn modelId="{E2923453-B818-495C-9905-AB3141C0C16E}" type="presParOf" srcId="{39BB5700-273E-471B-9624-726991D2EA59}" destId="{EACAA3B3-BC13-4252-A1CA-94AEB359B27E}" srcOrd="1" destOrd="0" presId="urn:microsoft.com/office/officeart/2005/8/layout/orgChart1"/>
    <dgm:cxn modelId="{9827583A-AE4E-45F1-A668-6DC896BE6229}" type="presParOf" srcId="{39BB5700-273E-471B-9624-726991D2EA59}" destId="{368DFB2F-628F-4692-AB2B-7CDB77ED1633}" srcOrd="2" destOrd="0" presId="urn:microsoft.com/office/officeart/2005/8/layout/orgChart1"/>
    <dgm:cxn modelId="{B29EEC85-36DB-41AF-BBC3-603ABB22C627}" type="presParOf" srcId="{32B159FC-BEA2-45ED-82E1-2D2CCA582A93}" destId="{AC410DB3-9D72-47EA-BF07-BE05814B2B14}" srcOrd="4" destOrd="0" presId="urn:microsoft.com/office/officeart/2005/8/layout/orgChart1"/>
    <dgm:cxn modelId="{7820E032-9A48-49E1-A9E9-72CFED975D6F}" type="presParOf" srcId="{32B159FC-BEA2-45ED-82E1-2D2CCA582A93}" destId="{62EF1E63-FAFD-48AF-9B4F-70D83ADECCF0}" srcOrd="5" destOrd="0" presId="urn:microsoft.com/office/officeart/2005/8/layout/orgChart1"/>
    <dgm:cxn modelId="{8D7CD22D-7B2B-434D-A756-F5DD32DDE13A}" type="presParOf" srcId="{62EF1E63-FAFD-48AF-9B4F-70D83ADECCF0}" destId="{A82119CA-B693-411E-A463-8AAFB4B34ACB}" srcOrd="0" destOrd="0" presId="urn:microsoft.com/office/officeart/2005/8/layout/orgChart1"/>
    <dgm:cxn modelId="{6F75891D-5A99-4CAC-BF37-91F436293786}" type="presParOf" srcId="{A82119CA-B693-411E-A463-8AAFB4B34ACB}" destId="{B86C336F-B304-4802-B6C3-ABB0BB8BF526}" srcOrd="0" destOrd="0" presId="urn:microsoft.com/office/officeart/2005/8/layout/orgChart1"/>
    <dgm:cxn modelId="{23272385-A6C5-47F4-B716-FE11B05E937B}" type="presParOf" srcId="{A82119CA-B693-411E-A463-8AAFB4B34ACB}" destId="{6929CA62-8AD9-4879-B2FA-5725E026CA81}" srcOrd="1" destOrd="0" presId="urn:microsoft.com/office/officeart/2005/8/layout/orgChart1"/>
    <dgm:cxn modelId="{A5FF5903-E6FA-417C-869D-250F70F63206}" type="presParOf" srcId="{62EF1E63-FAFD-48AF-9B4F-70D83ADECCF0}" destId="{BE012C59-8A94-4133-915E-B26BA8AD9AB1}" srcOrd="1" destOrd="0" presId="urn:microsoft.com/office/officeart/2005/8/layout/orgChart1"/>
    <dgm:cxn modelId="{F7618ABB-6FBC-4F7F-A9F5-F61627D77F7C}" type="presParOf" srcId="{62EF1E63-FAFD-48AF-9B4F-70D83ADECCF0}" destId="{B74C2FF8-BA23-4F32-9605-C1DCA27E50E9}" srcOrd="2" destOrd="0" presId="urn:microsoft.com/office/officeart/2005/8/layout/orgChart1"/>
    <dgm:cxn modelId="{493DBA62-36EA-4739-B0B3-B57ECF73934B}" type="presParOf" srcId="{446B5C77-9675-4D78-8F18-0949B95E60D7}" destId="{2B73548D-2F06-41EC-AA8D-6CDD89232602}" srcOrd="2" destOrd="0" presId="urn:microsoft.com/office/officeart/2005/8/layout/orgChart1"/>
    <dgm:cxn modelId="{30B104E7-D8E1-44BC-8794-E635C5EF219D}" type="presParOf" srcId="{78DDA33F-590E-40F0-9BB2-D3D056A9E6DE}" destId="{FCB452E6-4AAB-4D3D-85A2-1257EBDEE5E3}" srcOrd="8" destOrd="0" presId="urn:microsoft.com/office/officeart/2005/8/layout/orgChart1"/>
    <dgm:cxn modelId="{1E0C442C-E4B9-45D0-BB4C-C5570E26EEA7}" type="presParOf" srcId="{78DDA33F-590E-40F0-9BB2-D3D056A9E6DE}" destId="{D105347D-6E41-4D15-940A-06E2033B6605}" srcOrd="9" destOrd="0" presId="urn:microsoft.com/office/officeart/2005/8/layout/orgChart1"/>
    <dgm:cxn modelId="{E8CEF543-F964-428D-BE83-C1A29F2806F1}" type="presParOf" srcId="{D105347D-6E41-4D15-940A-06E2033B6605}" destId="{3A47BD94-1075-4498-8015-EE4BB7378DE1}" srcOrd="0" destOrd="0" presId="urn:microsoft.com/office/officeart/2005/8/layout/orgChart1"/>
    <dgm:cxn modelId="{B8EBAFC6-D8CF-438B-97AC-4F49EE1A9227}" type="presParOf" srcId="{3A47BD94-1075-4498-8015-EE4BB7378DE1}" destId="{42562A2D-A6B4-4C63-9551-7644CD692697}" srcOrd="0" destOrd="0" presId="urn:microsoft.com/office/officeart/2005/8/layout/orgChart1"/>
    <dgm:cxn modelId="{A21FFF07-704F-4798-91A4-DECD3C8B453D}" type="presParOf" srcId="{3A47BD94-1075-4498-8015-EE4BB7378DE1}" destId="{A6EC188B-CC43-42C0-8D6D-212353775B5B}" srcOrd="1" destOrd="0" presId="urn:microsoft.com/office/officeart/2005/8/layout/orgChart1"/>
    <dgm:cxn modelId="{BA906793-AC46-4DAB-8A3E-E25B1C4058A9}" type="presParOf" srcId="{D105347D-6E41-4D15-940A-06E2033B6605}" destId="{77D10DF2-B58B-4853-AED1-D7BDBA845D38}" srcOrd="1" destOrd="0" presId="urn:microsoft.com/office/officeart/2005/8/layout/orgChart1"/>
    <dgm:cxn modelId="{A3A530C3-D632-4D9D-91B6-B68126E5DECE}" type="presParOf" srcId="{77D10DF2-B58B-4853-AED1-D7BDBA845D38}" destId="{AF1211AA-237D-4141-8540-6E1C15F6F381}" srcOrd="0" destOrd="0" presId="urn:microsoft.com/office/officeart/2005/8/layout/orgChart1"/>
    <dgm:cxn modelId="{930687DE-5A15-4428-A861-89D5A24B5D25}" type="presParOf" srcId="{77D10DF2-B58B-4853-AED1-D7BDBA845D38}" destId="{69EC9C9B-2E2A-46D8-8A49-8600F8E3FF2B}" srcOrd="1" destOrd="0" presId="urn:microsoft.com/office/officeart/2005/8/layout/orgChart1"/>
    <dgm:cxn modelId="{5E295341-52F1-40D5-A274-7610488C64B9}" type="presParOf" srcId="{69EC9C9B-2E2A-46D8-8A49-8600F8E3FF2B}" destId="{A32D352F-829D-4C60-9232-37146EBDF1B3}" srcOrd="0" destOrd="0" presId="urn:microsoft.com/office/officeart/2005/8/layout/orgChart1"/>
    <dgm:cxn modelId="{33329B9B-31DF-4ED6-865F-1386BFC0EB7D}" type="presParOf" srcId="{A32D352F-829D-4C60-9232-37146EBDF1B3}" destId="{1CB7DB1C-F523-4FA6-890F-E66A9994353E}" srcOrd="0" destOrd="0" presId="urn:microsoft.com/office/officeart/2005/8/layout/orgChart1"/>
    <dgm:cxn modelId="{9B7CC8FD-752F-4FFB-A7A6-4BA54EF74DAD}" type="presParOf" srcId="{A32D352F-829D-4C60-9232-37146EBDF1B3}" destId="{DC1F9F8E-AF5C-4AEA-B1E4-F3CC8604688D}" srcOrd="1" destOrd="0" presId="urn:microsoft.com/office/officeart/2005/8/layout/orgChart1"/>
    <dgm:cxn modelId="{7F0C12C9-712C-4AA8-A44E-D5E86BAC4A52}" type="presParOf" srcId="{69EC9C9B-2E2A-46D8-8A49-8600F8E3FF2B}" destId="{D89EA0B5-191D-45A5-9680-D8E32F26CAFC}" srcOrd="1" destOrd="0" presId="urn:microsoft.com/office/officeart/2005/8/layout/orgChart1"/>
    <dgm:cxn modelId="{84DD1F27-AC71-406D-AF36-AB7C61AB486E}" type="presParOf" srcId="{69EC9C9B-2E2A-46D8-8A49-8600F8E3FF2B}" destId="{6FC01460-70BE-4B1A-B8BE-E01DA28E3BBC}" srcOrd="2" destOrd="0" presId="urn:microsoft.com/office/officeart/2005/8/layout/orgChart1"/>
    <dgm:cxn modelId="{EBBC9FD6-827D-4167-944A-7C1C542F70C5}" type="presParOf" srcId="{77D10DF2-B58B-4853-AED1-D7BDBA845D38}" destId="{B3D58671-6727-4554-8EF1-4A3D9AECA1CA}" srcOrd="2" destOrd="0" presId="urn:microsoft.com/office/officeart/2005/8/layout/orgChart1"/>
    <dgm:cxn modelId="{C83DF659-BBE1-4CF1-8621-B8F54DB177D8}" type="presParOf" srcId="{77D10DF2-B58B-4853-AED1-D7BDBA845D38}" destId="{67830079-B2D2-4F91-B49B-5515BE6AC1BC}" srcOrd="3" destOrd="0" presId="urn:microsoft.com/office/officeart/2005/8/layout/orgChart1"/>
    <dgm:cxn modelId="{A33D7904-5BF0-4ACA-8B4F-30A9325D9FC0}" type="presParOf" srcId="{67830079-B2D2-4F91-B49B-5515BE6AC1BC}" destId="{9F8024DA-62CB-4FA3-B764-A6A938B9DB72}" srcOrd="0" destOrd="0" presId="urn:microsoft.com/office/officeart/2005/8/layout/orgChart1"/>
    <dgm:cxn modelId="{40241E96-A0AF-44A1-831C-752AACC6F925}" type="presParOf" srcId="{9F8024DA-62CB-4FA3-B764-A6A938B9DB72}" destId="{AAFDD31C-CA51-4E28-B674-F0AFD25C8C37}" srcOrd="0" destOrd="0" presId="urn:microsoft.com/office/officeart/2005/8/layout/orgChart1"/>
    <dgm:cxn modelId="{9A091D13-A277-42E1-A5B1-C256B6241BA0}" type="presParOf" srcId="{9F8024DA-62CB-4FA3-B764-A6A938B9DB72}" destId="{8376FFCC-7FE3-483C-A216-B258F68B7B03}" srcOrd="1" destOrd="0" presId="urn:microsoft.com/office/officeart/2005/8/layout/orgChart1"/>
    <dgm:cxn modelId="{D0849D3C-390B-40E8-82E2-C2AE0B74956F}" type="presParOf" srcId="{67830079-B2D2-4F91-B49B-5515BE6AC1BC}" destId="{A2F6D32B-B058-440C-A960-32F07712763A}" srcOrd="1" destOrd="0" presId="urn:microsoft.com/office/officeart/2005/8/layout/orgChart1"/>
    <dgm:cxn modelId="{7E323172-190F-46D7-A781-F86EA11DCE37}" type="presParOf" srcId="{67830079-B2D2-4F91-B49B-5515BE6AC1BC}" destId="{F80BE72F-6E39-4D0E-B098-ED2D4F442BF4}" srcOrd="2" destOrd="0" presId="urn:microsoft.com/office/officeart/2005/8/layout/orgChart1"/>
    <dgm:cxn modelId="{05F39D86-8B77-4031-A20E-58BE77B5DAA2}" type="presParOf" srcId="{77D10DF2-B58B-4853-AED1-D7BDBA845D38}" destId="{2B81BBDC-F056-411A-A2EE-839F49C31339}" srcOrd="4" destOrd="0" presId="urn:microsoft.com/office/officeart/2005/8/layout/orgChart1"/>
    <dgm:cxn modelId="{88E04A81-676B-4AAE-AC2B-1B7B5078294C}" type="presParOf" srcId="{77D10DF2-B58B-4853-AED1-D7BDBA845D38}" destId="{34CDE765-2793-4818-B704-C9A6537282EF}" srcOrd="5" destOrd="0" presId="urn:microsoft.com/office/officeart/2005/8/layout/orgChart1"/>
    <dgm:cxn modelId="{E6A43403-FD30-467E-9D24-E9A5E6B4CC98}" type="presParOf" srcId="{34CDE765-2793-4818-B704-C9A6537282EF}" destId="{5C46CD90-DA0C-4AE3-B2A8-6C1CB28A5A97}" srcOrd="0" destOrd="0" presId="urn:microsoft.com/office/officeart/2005/8/layout/orgChart1"/>
    <dgm:cxn modelId="{B1D8F249-E282-43E9-BBCE-E461473AB8B4}" type="presParOf" srcId="{5C46CD90-DA0C-4AE3-B2A8-6C1CB28A5A97}" destId="{24D6F28C-63E3-4F01-BDDD-DEC53E7760F1}" srcOrd="0" destOrd="0" presId="urn:microsoft.com/office/officeart/2005/8/layout/orgChart1"/>
    <dgm:cxn modelId="{F7E238FB-251E-4347-843B-E9E2EA6879DA}" type="presParOf" srcId="{5C46CD90-DA0C-4AE3-B2A8-6C1CB28A5A97}" destId="{FB79C8E4-ED37-47ED-814A-944ED6612800}" srcOrd="1" destOrd="0" presId="urn:microsoft.com/office/officeart/2005/8/layout/orgChart1"/>
    <dgm:cxn modelId="{0910233E-B3A2-4E20-BE0D-E4146AE13336}" type="presParOf" srcId="{34CDE765-2793-4818-B704-C9A6537282EF}" destId="{5B348A8B-6891-447C-869C-F5259355D8FC}" srcOrd="1" destOrd="0" presId="urn:microsoft.com/office/officeart/2005/8/layout/orgChart1"/>
    <dgm:cxn modelId="{F7D54E69-9E2D-4F76-A452-4B377524E35E}" type="presParOf" srcId="{34CDE765-2793-4818-B704-C9A6537282EF}" destId="{646C4A66-EF23-4395-8470-44FAA03F7975}" srcOrd="2" destOrd="0" presId="urn:microsoft.com/office/officeart/2005/8/layout/orgChart1"/>
    <dgm:cxn modelId="{E01CA8B4-4E07-46B3-848E-78FE6750CDB8}" type="presParOf" srcId="{D105347D-6E41-4D15-940A-06E2033B6605}" destId="{69A8596E-8041-4E80-8D82-993CF52CC5EB}" srcOrd="2" destOrd="0" presId="urn:microsoft.com/office/officeart/2005/8/layout/orgChart1"/>
    <dgm:cxn modelId="{BA915D6C-7283-4EA7-BF63-46BF4F40A649}" type="presParOf" srcId="{78DDA33F-590E-40F0-9BB2-D3D056A9E6DE}" destId="{B810F060-E556-42DA-9A28-0379496C0B45}" srcOrd="10" destOrd="0" presId="urn:microsoft.com/office/officeart/2005/8/layout/orgChart1"/>
    <dgm:cxn modelId="{FA6908E8-1FAF-4CC0-97B7-9FB7EF772CB0}" type="presParOf" srcId="{78DDA33F-590E-40F0-9BB2-D3D056A9E6DE}" destId="{5FD04B2C-81DF-4E38-BF08-71EBDBB5175C}" srcOrd="11" destOrd="0" presId="urn:microsoft.com/office/officeart/2005/8/layout/orgChart1"/>
    <dgm:cxn modelId="{1D3B55B9-DDE9-48CA-A9CD-339186B9AC95}" type="presParOf" srcId="{5FD04B2C-81DF-4E38-BF08-71EBDBB5175C}" destId="{8A99E404-47D8-4D3A-8C0A-65D5D6003B5E}" srcOrd="0" destOrd="0" presId="urn:microsoft.com/office/officeart/2005/8/layout/orgChart1"/>
    <dgm:cxn modelId="{32E69FEF-6755-4D6E-B4C4-67F9A69B33DA}" type="presParOf" srcId="{8A99E404-47D8-4D3A-8C0A-65D5D6003B5E}" destId="{3E0C7223-AE64-44BA-AC5B-01AD7574CF5F}" srcOrd="0" destOrd="0" presId="urn:microsoft.com/office/officeart/2005/8/layout/orgChart1"/>
    <dgm:cxn modelId="{E23BA838-3357-4849-B1D8-4E6F10C80530}" type="presParOf" srcId="{8A99E404-47D8-4D3A-8C0A-65D5D6003B5E}" destId="{AD056B9B-D907-4B8A-A9FE-1E57370D626D}" srcOrd="1" destOrd="0" presId="urn:microsoft.com/office/officeart/2005/8/layout/orgChart1"/>
    <dgm:cxn modelId="{760E34F5-4D32-4030-BA04-4BC6283E4791}" type="presParOf" srcId="{5FD04B2C-81DF-4E38-BF08-71EBDBB5175C}" destId="{02AC439A-4788-4BC8-82D6-E6FF91502B52}" srcOrd="1" destOrd="0" presId="urn:microsoft.com/office/officeart/2005/8/layout/orgChart1"/>
    <dgm:cxn modelId="{30DEEDDA-5863-4F85-9DE3-59D367B8A609}" type="presParOf" srcId="{02AC439A-4788-4BC8-82D6-E6FF91502B52}" destId="{CD594D5A-0389-4FC8-99BF-91EE61FD80CD}" srcOrd="0" destOrd="0" presId="urn:microsoft.com/office/officeart/2005/8/layout/orgChart1"/>
    <dgm:cxn modelId="{E3DCC3FD-8FD0-441F-A254-18C2E19D2D9C}" type="presParOf" srcId="{02AC439A-4788-4BC8-82D6-E6FF91502B52}" destId="{F36BE126-0D62-4BD4-99F4-BF730EEA5575}" srcOrd="1" destOrd="0" presId="urn:microsoft.com/office/officeart/2005/8/layout/orgChart1"/>
    <dgm:cxn modelId="{11D75B64-032A-4D38-ACE9-16A71BD936EB}" type="presParOf" srcId="{F36BE126-0D62-4BD4-99F4-BF730EEA5575}" destId="{70635FAC-A23B-46BE-B8E0-6773F228AA03}" srcOrd="0" destOrd="0" presId="urn:microsoft.com/office/officeart/2005/8/layout/orgChart1"/>
    <dgm:cxn modelId="{7CF6CB04-D96D-4953-856F-BB6975CF8A1E}" type="presParOf" srcId="{70635FAC-A23B-46BE-B8E0-6773F228AA03}" destId="{90F50298-4FDA-42ED-88EF-221A31AB3670}" srcOrd="0" destOrd="0" presId="urn:microsoft.com/office/officeart/2005/8/layout/orgChart1"/>
    <dgm:cxn modelId="{5E7610D1-20B9-49E3-AEDB-09008904AABA}" type="presParOf" srcId="{70635FAC-A23B-46BE-B8E0-6773F228AA03}" destId="{CC6B557E-AA17-405A-965B-CDBD926A1598}" srcOrd="1" destOrd="0" presId="urn:microsoft.com/office/officeart/2005/8/layout/orgChart1"/>
    <dgm:cxn modelId="{F6516C8B-6528-46CE-836E-0912971D9F7E}" type="presParOf" srcId="{F36BE126-0D62-4BD4-99F4-BF730EEA5575}" destId="{23B65500-7D06-4790-B8B0-69EA6491B9DB}" srcOrd="1" destOrd="0" presId="urn:microsoft.com/office/officeart/2005/8/layout/orgChart1"/>
    <dgm:cxn modelId="{B89A055F-997C-49D9-8BE3-F86191F21BB2}" type="presParOf" srcId="{F36BE126-0D62-4BD4-99F4-BF730EEA5575}" destId="{C6748446-44F9-47DD-992E-911DD581E18A}" srcOrd="2" destOrd="0" presId="urn:microsoft.com/office/officeart/2005/8/layout/orgChart1"/>
    <dgm:cxn modelId="{6DF7DA0A-660C-44A5-BEA0-3665100C818E}" type="presParOf" srcId="{02AC439A-4788-4BC8-82D6-E6FF91502B52}" destId="{B6DCA6C4-A085-4E0B-9BB6-0A5A3D1AF407}" srcOrd="2" destOrd="0" presId="urn:microsoft.com/office/officeart/2005/8/layout/orgChart1"/>
    <dgm:cxn modelId="{82DE96C1-3A80-4637-96F3-54CCCF879C91}" type="presParOf" srcId="{02AC439A-4788-4BC8-82D6-E6FF91502B52}" destId="{3DFCE943-1876-4196-9662-73F4E621AA09}" srcOrd="3" destOrd="0" presId="urn:microsoft.com/office/officeart/2005/8/layout/orgChart1"/>
    <dgm:cxn modelId="{91869C86-4558-4802-9D9A-2DF5AB29EF12}" type="presParOf" srcId="{3DFCE943-1876-4196-9662-73F4E621AA09}" destId="{4C32F2C4-0E1C-4C34-A2EF-02701160EF58}" srcOrd="0" destOrd="0" presId="urn:microsoft.com/office/officeart/2005/8/layout/orgChart1"/>
    <dgm:cxn modelId="{D3278467-5516-4B2D-A7F8-9365F2D86A25}" type="presParOf" srcId="{4C32F2C4-0E1C-4C34-A2EF-02701160EF58}" destId="{1D76667B-BDD4-46A9-8A34-374DF12E8FE6}" srcOrd="0" destOrd="0" presId="urn:microsoft.com/office/officeart/2005/8/layout/orgChart1"/>
    <dgm:cxn modelId="{19B03B23-CC87-4515-9096-4E4B5323AB5C}" type="presParOf" srcId="{4C32F2C4-0E1C-4C34-A2EF-02701160EF58}" destId="{BC7DDCE8-2228-41D1-80FE-75E929E4DBF0}" srcOrd="1" destOrd="0" presId="urn:microsoft.com/office/officeart/2005/8/layout/orgChart1"/>
    <dgm:cxn modelId="{A98C385A-DC60-44D2-A4ED-FE4A1301D6F8}" type="presParOf" srcId="{3DFCE943-1876-4196-9662-73F4E621AA09}" destId="{102B94FF-9D66-448F-8FE4-4772495E55A9}" srcOrd="1" destOrd="0" presId="urn:microsoft.com/office/officeart/2005/8/layout/orgChart1"/>
    <dgm:cxn modelId="{E7A920D7-184F-4D26-9DBD-437A4E7FFAC8}" type="presParOf" srcId="{3DFCE943-1876-4196-9662-73F4E621AA09}" destId="{CF4F644A-C725-400C-9E9E-98D1558092D6}" srcOrd="2" destOrd="0" presId="urn:microsoft.com/office/officeart/2005/8/layout/orgChart1"/>
    <dgm:cxn modelId="{E5952268-33D5-4760-BB24-C2B8FE292CDB}" type="presParOf" srcId="{5FD04B2C-81DF-4E38-BF08-71EBDBB5175C}" destId="{682D60BF-AD69-4BEE-8F56-A5B00423555F}" srcOrd="2" destOrd="0" presId="urn:microsoft.com/office/officeart/2005/8/layout/orgChart1"/>
    <dgm:cxn modelId="{4B5D217B-6CE5-4105-B275-35A46ED310B5}" type="presParOf" srcId="{13853652-0151-4FEE-BA3C-522A13696A49}" destId="{AB8FFD7C-6358-405A-B3E9-86EB8C9145D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43FEE-CBC6-4534-9205-03F5378D066E}">
      <dsp:nvSpPr>
        <dsp:cNvPr id="0" name=""/>
        <dsp:cNvSpPr/>
      </dsp:nvSpPr>
      <dsp:spPr>
        <a:xfrm>
          <a:off x="40472" y="555"/>
          <a:ext cx="3422021" cy="1877377"/>
        </a:xfrm>
        <a:prstGeom prst="fram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tx1"/>
              </a:solidFill>
              <a:latin typeface="Roboto Bk" pitchFamily="2" charset="0"/>
              <a:ea typeface="Roboto Bk" pitchFamily="2" charset="0"/>
            </a:rPr>
            <a:t>Tourism Planning and Product Development</a:t>
          </a:r>
          <a:endParaRPr lang="en-PH" sz="2300" b="1" kern="1200" dirty="0">
            <a:solidFill>
              <a:schemeClr val="tx1"/>
            </a:solidFill>
            <a:latin typeface="Roboto Bk" pitchFamily="2" charset="0"/>
            <a:ea typeface="Roboto Bk" pitchFamily="2" charset="0"/>
          </a:endParaRPr>
        </a:p>
      </dsp:txBody>
      <dsp:txXfrm>
        <a:off x="275144" y="235227"/>
        <a:ext cx="2952677" cy="1408033"/>
      </dsp:txXfrm>
    </dsp:sp>
    <dsp:sp modelId="{8269BBA4-0828-4649-ADA2-BF89E33E3815}">
      <dsp:nvSpPr>
        <dsp:cNvPr id="0" name=""/>
        <dsp:cNvSpPr/>
      </dsp:nvSpPr>
      <dsp:spPr>
        <a:xfrm>
          <a:off x="3775389" y="0"/>
          <a:ext cx="3422021" cy="1877377"/>
        </a:xfrm>
        <a:prstGeom prst="frame">
          <a:avLst/>
        </a:prstGeom>
        <a:solidFill>
          <a:schemeClr val="accent5">
            <a:hueOff val="-3311292"/>
            <a:satOff val="13270"/>
            <a:lumOff val="287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tx1"/>
              </a:solidFill>
              <a:latin typeface="Roboto Bk" pitchFamily="2" charset="0"/>
              <a:ea typeface="Roboto Bk" pitchFamily="2" charset="0"/>
            </a:rPr>
            <a:t>Tourism Promotion and Marketing</a:t>
          </a:r>
        </a:p>
      </dsp:txBody>
      <dsp:txXfrm>
        <a:off x="4010061" y="234672"/>
        <a:ext cx="2952677" cy="1408033"/>
      </dsp:txXfrm>
    </dsp:sp>
    <dsp:sp modelId="{98BC3A1E-2160-42BD-BFE7-4825852648D4}">
      <dsp:nvSpPr>
        <dsp:cNvPr id="0" name=""/>
        <dsp:cNvSpPr/>
      </dsp:nvSpPr>
      <dsp:spPr>
        <a:xfrm>
          <a:off x="7510306" y="555"/>
          <a:ext cx="3422021" cy="1877377"/>
        </a:xfrm>
        <a:prstGeom prst="frame">
          <a:avLst/>
        </a:prstGeom>
        <a:solidFill>
          <a:schemeClr val="accent5">
            <a:hueOff val="-6622584"/>
            <a:satOff val="26541"/>
            <a:lumOff val="57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tx1"/>
              </a:solidFill>
              <a:latin typeface="Roboto Bk" pitchFamily="2" charset="0"/>
              <a:ea typeface="Roboto Bk" pitchFamily="2" charset="0"/>
            </a:rPr>
            <a:t>Tourism Standards and Services</a:t>
          </a:r>
        </a:p>
      </dsp:txBody>
      <dsp:txXfrm>
        <a:off x="7744978" y="235227"/>
        <a:ext cx="2952677" cy="1408033"/>
      </dsp:txXfrm>
    </dsp:sp>
    <dsp:sp modelId="{2B5DA173-1AB6-4230-B93A-973F3D9744BC}">
      <dsp:nvSpPr>
        <dsp:cNvPr id="0" name=""/>
        <dsp:cNvSpPr/>
      </dsp:nvSpPr>
      <dsp:spPr>
        <a:xfrm>
          <a:off x="3775389" y="2190829"/>
          <a:ext cx="3422021" cy="1877377"/>
        </a:xfrm>
        <a:prstGeom prst="frame">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tx1"/>
              </a:solidFill>
              <a:latin typeface="Roboto Bk" pitchFamily="2" charset="0"/>
              <a:ea typeface="Roboto Bk" pitchFamily="2" charset="0"/>
            </a:rPr>
            <a:t>Tourism Information, Assistance and Training  </a:t>
          </a:r>
          <a:endParaRPr lang="en-PH" sz="2300" b="1" kern="1200" dirty="0">
            <a:solidFill>
              <a:schemeClr val="tx1"/>
            </a:solidFill>
            <a:latin typeface="Roboto Bk" pitchFamily="2" charset="0"/>
            <a:ea typeface="Roboto Bk" pitchFamily="2" charset="0"/>
          </a:endParaRPr>
        </a:p>
      </dsp:txBody>
      <dsp:txXfrm>
        <a:off x="4010061" y="2425501"/>
        <a:ext cx="2952677" cy="14080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28FF8-9C8F-4CA3-8D7F-522DC58CBD2B}">
      <dsp:nvSpPr>
        <dsp:cNvPr id="0" name=""/>
        <dsp:cNvSpPr/>
      </dsp:nvSpPr>
      <dsp:spPr>
        <a:xfrm>
          <a:off x="2864647" y="1003451"/>
          <a:ext cx="5009924" cy="5009924"/>
        </a:xfrm>
        <a:prstGeom prst="pie">
          <a:avLst>
            <a:gd name="adj1" fmla="val 16200000"/>
            <a:gd name="adj2" fmla="val 5400000"/>
          </a:avLst>
        </a:prstGeom>
        <a:solidFill>
          <a:srgbClr val="8064A2">
            <a:alpha val="74902"/>
          </a:srgb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0960" rIns="0" bIns="60960" numCol="1" spcCol="1270" anchor="ctr" anchorCtr="0">
          <a:noAutofit/>
        </a:bodyPr>
        <a:lstStyle/>
        <a:p>
          <a:pPr lvl="0" algn="ctr" defTabSz="2133600">
            <a:lnSpc>
              <a:spcPct val="100000"/>
            </a:lnSpc>
            <a:spcBef>
              <a:spcPct val="0"/>
            </a:spcBef>
            <a:spcAft>
              <a:spcPts val="0"/>
            </a:spcAft>
          </a:pPr>
          <a:endParaRPr lang="en-US" altLang="en-US" sz="4800" b="0" kern="1200" dirty="0" smtClean="0">
            <a:latin typeface="Steelfish" panose="02010608020202040504" pitchFamily="2" charset="0"/>
            <a:ea typeface="Roboto" pitchFamily="2" charset="0"/>
            <a:cs typeface="Arial" panose="020B0604020202020204" pitchFamily="34" charset="0"/>
          </a:endParaRPr>
        </a:p>
        <a:p>
          <a:pPr lvl="0" algn="ctr" defTabSz="2133600">
            <a:lnSpc>
              <a:spcPct val="100000"/>
            </a:lnSpc>
            <a:spcBef>
              <a:spcPct val="0"/>
            </a:spcBef>
            <a:spcAft>
              <a:spcPts val="0"/>
            </a:spcAft>
          </a:pPr>
          <a:endParaRPr lang="en-US" altLang="en-US" sz="4800" b="0" kern="1200" dirty="0" smtClean="0">
            <a:latin typeface="Steelfish" panose="02010608020202040504" pitchFamily="2" charset="0"/>
            <a:ea typeface="Roboto" pitchFamily="2" charset="0"/>
            <a:cs typeface="Arial" panose="020B0604020202020204" pitchFamily="34" charset="0"/>
          </a:endParaRPr>
        </a:p>
        <a:p>
          <a:pPr lvl="0" algn="ctr" defTabSz="2133600">
            <a:lnSpc>
              <a:spcPct val="100000"/>
            </a:lnSpc>
            <a:spcBef>
              <a:spcPct val="0"/>
            </a:spcBef>
            <a:spcAft>
              <a:spcPts val="0"/>
            </a:spcAft>
          </a:pPr>
          <a:r>
            <a:rPr lang="en-US" altLang="en-US" sz="4800" b="0" kern="1200" smtClean="0">
              <a:latin typeface="Steelfish" panose="02010608020202040504" pitchFamily="2" charset="0"/>
              <a:ea typeface="Roboto" pitchFamily="2" charset="0"/>
              <a:cs typeface="Arial" panose="020B0604020202020204" pitchFamily="34" charset="0"/>
            </a:rPr>
            <a:t>Convergence</a:t>
          </a:r>
          <a:r>
            <a:rPr lang="en-US" altLang="en-US" sz="4400" b="0" kern="1200" smtClean="0">
              <a:latin typeface="Steelfish" panose="02010608020202040504" pitchFamily="2" charset="0"/>
              <a:ea typeface="Roboto" pitchFamily="2" charset="0"/>
              <a:cs typeface="Arial" panose="020B0604020202020204" pitchFamily="34" charset="0"/>
            </a:rPr>
            <a:t> </a:t>
          </a:r>
          <a:r>
            <a:rPr lang="en-US" altLang="en-US" sz="4800" b="0" kern="1200" smtClean="0">
              <a:latin typeface="Steelfish" panose="02010608020202040504" pitchFamily="2" charset="0"/>
              <a:ea typeface="Roboto" pitchFamily="2" charset="0"/>
              <a:cs typeface="Arial" panose="020B0604020202020204" pitchFamily="34" charset="0"/>
            </a:rPr>
            <a:t>Approach </a:t>
          </a:r>
          <a:endParaRPr lang="en-PH" sz="5400" b="0" kern="1200" dirty="0">
            <a:latin typeface="Steelfish" panose="02010608020202040504" pitchFamily="2" charset="0"/>
          </a:endParaRPr>
        </a:p>
      </dsp:txBody>
      <dsp:txXfrm>
        <a:off x="5602212" y="2315574"/>
        <a:ext cx="1789258" cy="2385678"/>
      </dsp:txXfrm>
    </dsp:sp>
    <dsp:sp modelId="{AEBCFD1B-123C-47D6-BA5F-CE7A8C91D678}">
      <dsp:nvSpPr>
        <dsp:cNvPr id="0" name=""/>
        <dsp:cNvSpPr/>
      </dsp:nvSpPr>
      <dsp:spPr>
        <a:xfrm>
          <a:off x="2585389" y="1006085"/>
          <a:ext cx="5004655" cy="5004655"/>
        </a:xfrm>
        <a:prstGeom prst="pie">
          <a:avLst>
            <a:gd name="adj1" fmla="val 5400000"/>
            <a:gd name="adj2" fmla="val 16200000"/>
          </a:avLst>
        </a:prstGeom>
        <a:solidFill>
          <a:srgbClr val="4BACC6">
            <a:alpha val="74902"/>
          </a:srgb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ts val="0"/>
            </a:spcAft>
          </a:pPr>
          <a:endParaRPr lang="en-US" altLang="en-US" sz="4800" b="0" kern="1200" dirty="0" smtClean="0">
            <a:latin typeface="Steelfish" panose="02010608020202040504" pitchFamily="2" charset="0"/>
            <a:ea typeface="Roboto" pitchFamily="2" charset="0"/>
            <a:cs typeface="Arial" panose="020B0604020202020204" pitchFamily="34" charset="0"/>
          </a:endParaRPr>
        </a:p>
        <a:p>
          <a:pPr lvl="0" algn="ctr" defTabSz="2133600">
            <a:lnSpc>
              <a:spcPct val="90000"/>
            </a:lnSpc>
            <a:spcBef>
              <a:spcPct val="0"/>
            </a:spcBef>
            <a:spcAft>
              <a:spcPts val="0"/>
            </a:spcAft>
          </a:pPr>
          <a:endParaRPr lang="en-US" altLang="en-US" sz="4800" b="0" kern="1200" dirty="0" smtClean="0">
            <a:latin typeface="Steelfish" panose="02010608020202040504" pitchFamily="2" charset="0"/>
            <a:ea typeface="Roboto" pitchFamily="2" charset="0"/>
            <a:cs typeface="Arial" panose="020B0604020202020204" pitchFamily="34" charset="0"/>
          </a:endParaRPr>
        </a:p>
        <a:p>
          <a:pPr lvl="0" algn="ctr" defTabSz="2133600">
            <a:lnSpc>
              <a:spcPct val="100000"/>
            </a:lnSpc>
            <a:spcBef>
              <a:spcPct val="0"/>
            </a:spcBef>
            <a:spcAft>
              <a:spcPts val="0"/>
            </a:spcAft>
          </a:pPr>
          <a:r>
            <a:rPr lang="en-US" altLang="en-US" sz="4800" b="0" kern="1200" smtClean="0">
              <a:latin typeface="Steelfish" panose="02010608020202040504" pitchFamily="2" charset="0"/>
              <a:ea typeface="Roboto" pitchFamily="2" charset="0"/>
              <a:cs typeface="Arial" panose="020B0604020202020204" pitchFamily="34" charset="0"/>
            </a:rPr>
            <a:t>Cluster Approach</a:t>
          </a:r>
          <a:endParaRPr lang="en-US" altLang="en-US" sz="4800" b="0" kern="1200" dirty="0" smtClean="0">
            <a:latin typeface="Steelfish" panose="02010608020202040504" pitchFamily="2" charset="0"/>
            <a:ea typeface="Roboto" pitchFamily="2" charset="0"/>
            <a:cs typeface="Arial" panose="020B0604020202020204" pitchFamily="34" charset="0"/>
          </a:endParaRPr>
        </a:p>
      </dsp:txBody>
      <dsp:txXfrm>
        <a:off x="3067981" y="2316828"/>
        <a:ext cx="1787376" cy="2383169"/>
      </dsp:txXfrm>
    </dsp:sp>
    <dsp:sp modelId="{B55F3803-9785-4F1C-9DEA-088B05C62C2A}">
      <dsp:nvSpPr>
        <dsp:cNvPr id="0" name=""/>
        <dsp:cNvSpPr/>
      </dsp:nvSpPr>
      <dsp:spPr>
        <a:xfrm>
          <a:off x="2045627" y="184431"/>
          <a:ext cx="6652645" cy="6652645"/>
        </a:xfrm>
        <a:prstGeom prst="circularArrow">
          <a:avLst>
            <a:gd name="adj1" fmla="val 5085"/>
            <a:gd name="adj2" fmla="val 327528"/>
            <a:gd name="adj3" fmla="val 5072472"/>
            <a:gd name="adj4" fmla="val 16200000"/>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46B816-503E-4CA8-91AF-CCD558DFAA56}">
      <dsp:nvSpPr>
        <dsp:cNvPr id="0" name=""/>
        <dsp:cNvSpPr/>
      </dsp:nvSpPr>
      <dsp:spPr>
        <a:xfrm>
          <a:off x="1763747" y="184442"/>
          <a:ext cx="6652645" cy="6652645"/>
        </a:xfrm>
        <a:prstGeom prst="circularArrow">
          <a:avLst>
            <a:gd name="adj1" fmla="val 5085"/>
            <a:gd name="adj2" fmla="val 327528"/>
            <a:gd name="adj3" fmla="val 15872472"/>
            <a:gd name="adj4" fmla="val 5400000"/>
            <a:gd name="adj5" fmla="val 5932"/>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CA6C4-A085-4E0B-9BB6-0A5A3D1AF407}">
      <dsp:nvSpPr>
        <dsp:cNvPr id="0" name=""/>
        <dsp:cNvSpPr/>
      </dsp:nvSpPr>
      <dsp:spPr>
        <a:xfrm>
          <a:off x="8408483" y="1253834"/>
          <a:ext cx="134038" cy="1303020"/>
        </a:xfrm>
        <a:custGeom>
          <a:avLst/>
          <a:gdLst/>
          <a:ahLst/>
          <a:cxnLst/>
          <a:rect l="0" t="0" r="0" b="0"/>
          <a:pathLst>
            <a:path>
              <a:moveTo>
                <a:pt x="0" y="0"/>
              </a:moveTo>
              <a:lnTo>
                <a:pt x="0" y="1303020"/>
              </a:lnTo>
              <a:lnTo>
                <a:pt x="134038" y="1303020"/>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D594D5A-0389-4FC8-99BF-91EE61FD80CD}">
      <dsp:nvSpPr>
        <dsp:cNvPr id="0" name=""/>
        <dsp:cNvSpPr/>
      </dsp:nvSpPr>
      <dsp:spPr>
        <a:xfrm>
          <a:off x="8408483" y="1253834"/>
          <a:ext cx="134038" cy="496891"/>
        </a:xfrm>
        <a:custGeom>
          <a:avLst/>
          <a:gdLst/>
          <a:ahLst/>
          <a:cxnLst/>
          <a:rect l="0" t="0" r="0" b="0"/>
          <a:pathLst>
            <a:path>
              <a:moveTo>
                <a:pt x="0" y="0"/>
              </a:moveTo>
              <a:lnTo>
                <a:pt x="0" y="496891"/>
              </a:lnTo>
              <a:lnTo>
                <a:pt x="134038" y="496891"/>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810F060-E556-42DA-9A28-0379496C0B45}">
      <dsp:nvSpPr>
        <dsp:cNvPr id="0" name=""/>
        <dsp:cNvSpPr/>
      </dsp:nvSpPr>
      <dsp:spPr>
        <a:xfrm>
          <a:off x="5476301" y="447705"/>
          <a:ext cx="3289617" cy="187653"/>
        </a:xfrm>
        <a:custGeom>
          <a:avLst/>
          <a:gdLst/>
          <a:ahLst/>
          <a:cxnLst/>
          <a:rect l="0" t="0" r="0" b="0"/>
          <a:pathLst>
            <a:path>
              <a:moveTo>
                <a:pt x="0" y="0"/>
              </a:moveTo>
              <a:lnTo>
                <a:pt x="0" y="93826"/>
              </a:lnTo>
              <a:lnTo>
                <a:pt x="3289617" y="93826"/>
              </a:lnTo>
              <a:lnTo>
                <a:pt x="3289617" y="187653"/>
              </a:lnTo>
            </a:path>
          </a:pathLst>
        </a:custGeom>
        <a:noFill/>
        <a:ln w="9525" cap="flat" cmpd="sng" algn="ctr">
          <a:solidFill>
            <a:schemeClr val="accent4">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B81BBDC-F056-411A-A2EE-839F49C31339}">
      <dsp:nvSpPr>
        <dsp:cNvPr id="0" name=""/>
        <dsp:cNvSpPr/>
      </dsp:nvSpPr>
      <dsp:spPr>
        <a:xfrm>
          <a:off x="7327241" y="1253834"/>
          <a:ext cx="134038" cy="2109148"/>
        </a:xfrm>
        <a:custGeom>
          <a:avLst/>
          <a:gdLst/>
          <a:ahLst/>
          <a:cxnLst/>
          <a:rect l="0" t="0" r="0" b="0"/>
          <a:pathLst>
            <a:path>
              <a:moveTo>
                <a:pt x="0" y="0"/>
              </a:moveTo>
              <a:lnTo>
                <a:pt x="0" y="2109148"/>
              </a:lnTo>
              <a:lnTo>
                <a:pt x="134038" y="2109148"/>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D58671-6727-4554-8EF1-4A3D9AECA1CA}">
      <dsp:nvSpPr>
        <dsp:cNvPr id="0" name=""/>
        <dsp:cNvSpPr/>
      </dsp:nvSpPr>
      <dsp:spPr>
        <a:xfrm>
          <a:off x="7327241" y="1253834"/>
          <a:ext cx="134038" cy="1303020"/>
        </a:xfrm>
        <a:custGeom>
          <a:avLst/>
          <a:gdLst/>
          <a:ahLst/>
          <a:cxnLst/>
          <a:rect l="0" t="0" r="0" b="0"/>
          <a:pathLst>
            <a:path>
              <a:moveTo>
                <a:pt x="0" y="0"/>
              </a:moveTo>
              <a:lnTo>
                <a:pt x="0" y="1303020"/>
              </a:lnTo>
              <a:lnTo>
                <a:pt x="134038" y="1303020"/>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1211AA-237D-4141-8540-6E1C15F6F381}">
      <dsp:nvSpPr>
        <dsp:cNvPr id="0" name=""/>
        <dsp:cNvSpPr/>
      </dsp:nvSpPr>
      <dsp:spPr>
        <a:xfrm>
          <a:off x="7327241" y="1253834"/>
          <a:ext cx="134038" cy="496891"/>
        </a:xfrm>
        <a:custGeom>
          <a:avLst/>
          <a:gdLst/>
          <a:ahLst/>
          <a:cxnLst/>
          <a:rect l="0" t="0" r="0" b="0"/>
          <a:pathLst>
            <a:path>
              <a:moveTo>
                <a:pt x="0" y="0"/>
              </a:moveTo>
              <a:lnTo>
                <a:pt x="0" y="496891"/>
              </a:lnTo>
              <a:lnTo>
                <a:pt x="134038" y="496891"/>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CB452E6-4AAB-4D3D-85A2-1257EBDEE5E3}">
      <dsp:nvSpPr>
        <dsp:cNvPr id="0" name=""/>
        <dsp:cNvSpPr/>
      </dsp:nvSpPr>
      <dsp:spPr>
        <a:xfrm>
          <a:off x="5476301" y="447705"/>
          <a:ext cx="2208375" cy="187653"/>
        </a:xfrm>
        <a:custGeom>
          <a:avLst/>
          <a:gdLst/>
          <a:ahLst/>
          <a:cxnLst/>
          <a:rect l="0" t="0" r="0" b="0"/>
          <a:pathLst>
            <a:path>
              <a:moveTo>
                <a:pt x="0" y="0"/>
              </a:moveTo>
              <a:lnTo>
                <a:pt x="0" y="93826"/>
              </a:lnTo>
              <a:lnTo>
                <a:pt x="2208375" y="93826"/>
              </a:lnTo>
              <a:lnTo>
                <a:pt x="2208375" y="187653"/>
              </a:lnTo>
            </a:path>
          </a:pathLst>
        </a:custGeom>
        <a:noFill/>
        <a:ln w="9525" cap="flat" cmpd="sng" algn="ctr">
          <a:solidFill>
            <a:schemeClr val="accent4">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C410DB3-9D72-47EA-BF07-BE05814B2B14}">
      <dsp:nvSpPr>
        <dsp:cNvPr id="0" name=""/>
        <dsp:cNvSpPr/>
      </dsp:nvSpPr>
      <dsp:spPr>
        <a:xfrm>
          <a:off x="5391335" y="1659805"/>
          <a:ext cx="276482" cy="2691000"/>
        </a:xfrm>
        <a:custGeom>
          <a:avLst/>
          <a:gdLst/>
          <a:ahLst/>
          <a:cxnLst/>
          <a:rect l="0" t="0" r="0" b="0"/>
          <a:pathLst>
            <a:path>
              <a:moveTo>
                <a:pt x="0" y="0"/>
              </a:moveTo>
              <a:lnTo>
                <a:pt x="0" y="2691000"/>
              </a:lnTo>
              <a:lnTo>
                <a:pt x="276482" y="2691000"/>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D0899A6-784C-4559-A407-43F980129874}">
      <dsp:nvSpPr>
        <dsp:cNvPr id="0" name=""/>
        <dsp:cNvSpPr/>
      </dsp:nvSpPr>
      <dsp:spPr>
        <a:xfrm>
          <a:off x="5391335" y="1659805"/>
          <a:ext cx="276482" cy="1629562"/>
        </a:xfrm>
        <a:custGeom>
          <a:avLst/>
          <a:gdLst/>
          <a:ahLst/>
          <a:cxnLst/>
          <a:rect l="0" t="0" r="0" b="0"/>
          <a:pathLst>
            <a:path>
              <a:moveTo>
                <a:pt x="0" y="0"/>
              </a:moveTo>
              <a:lnTo>
                <a:pt x="0" y="1629562"/>
              </a:lnTo>
              <a:lnTo>
                <a:pt x="276482" y="1629562"/>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1954224-5AF4-4E44-967D-EB33775577A4}">
      <dsp:nvSpPr>
        <dsp:cNvPr id="0" name=""/>
        <dsp:cNvSpPr/>
      </dsp:nvSpPr>
      <dsp:spPr>
        <a:xfrm>
          <a:off x="5391335" y="1659805"/>
          <a:ext cx="276482" cy="564229"/>
        </a:xfrm>
        <a:custGeom>
          <a:avLst/>
          <a:gdLst/>
          <a:ahLst/>
          <a:cxnLst/>
          <a:rect l="0" t="0" r="0" b="0"/>
          <a:pathLst>
            <a:path>
              <a:moveTo>
                <a:pt x="0" y="0"/>
              </a:moveTo>
              <a:lnTo>
                <a:pt x="0" y="564229"/>
              </a:lnTo>
              <a:lnTo>
                <a:pt x="276482" y="564229"/>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779932-D787-4468-9F56-9E7A2FF147EF}">
      <dsp:nvSpPr>
        <dsp:cNvPr id="0" name=""/>
        <dsp:cNvSpPr/>
      </dsp:nvSpPr>
      <dsp:spPr>
        <a:xfrm>
          <a:off x="5476301" y="447705"/>
          <a:ext cx="652319" cy="187653"/>
        </a:xfrm>
        <a:custGeom>
          <a:avLst/>
          <a:gdLst/>
          <a:ahLst/>
          <a:cxnLst/>
          <a:rect l="0" t="0" r="0" b="0"/>
          <a:pathLst>
            <a:path>
              <a:moveTo>
                <a:pt x="0" y="0"/>
              </a:moveTo>
              <a:lnTo>
                <a:pt x="0" y="93826"/>
              </a:lnTo>
              <a:lnTo>
                <a:pt x="652319" y="93826"/>
              </a:lnTo>
              <a:lnTo>
                <a:pt x="652319" y="187653"/>
              </a:lnTo>
            </a:path>
          </a:pathLst>
        </a:custGeom>
        <a:noFill/>
        <a:ln w="9525" cap="flat" cmpd="sng" algn="ctr">
          <a:solidFill>
            <a:schemeClr val="accent4">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74DC8D0-BA9B-430B-8759-1B8E776DB88A}">
      <dsp:nvSpPr>
        <dsp:cNvPr id="0" name=""/>
        <dsp:cNvSpPr/>
      </dsp:nvSpPr>
      <dsp:spPr>
        <a:xfrm>
          <a:off x="3991733" y="1253834"/>
          <a:ext cx="134038" cy="2915277"/>
        </a:xfrm>
        <a:custGeom>
          <a:avLst/>
          <a:gdLst/>
          <a:ahLst/>
          <a:cxnLst/>
          <a:rect l="0" t="0" r="0" b="0"/>
          <a:pathLst>
            <a:path>
              <a:moveTo>
                <a:pt x="0" y="0"/>
              </a:moveTo>
              <a:lnTo>
                <a:pt x="0" y="2915277"/>
              </a:lnTo>
              <a:lnTo>
                <a:pt x="134038" y="2915277"/>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EEC0A0-FB54-48AA-B6F5-465E6BFF68D0}">
      <dsp:nvSpPr>
        <dsp:cNvPr id="0" name=""/>
        <dsp:cNvSpPr/>
      </dsp:nvSpPr>
      <dsp:spPr>
        <a:xfrm>
          <a:off x="3991733" y="1253834"/>
          <a:ext cx="134038" cy="2109148"/>
        </a:xfrm>
        <a:custGeom>
          <a:avLst/>
          <a:gdLst/>
          <a:ahLst/>
          <a:cxnLst/>
          <a:rect l="0" t="0" r="0" b="0"/>
          <a:pathLst>
            <a:path>
              <a:moveTo>
                <a:pt x="0" y="0"/>
              </a:moveTo>
              <a:lnTo>
                <a:pt x="0" y="2109148"/>
              </a:lnTo>
              <a:lnTo>
                <a:pt x="134038" y="2109148"/>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B2143A-2F33-468E-A72B-F3DFF9205E66}">
      <dsp:nvSpPr>
        <dsp:cNvPr id="0" name=""/>
        <dsp:cNvSpPr/>
      </dsp:nvSpPr>
      <dsp:spPr>
        <a:xfrm>
          <a:off x="3991733" y="1253834"/>
          <a:ext cx="134038" cy="1303020"/>
        </a:xfrm>
        <a:custGeom>
          <a:avLst/>
          <a:gdLst/>
          <a:ahLst/>
          <a:cxnLst/>
          <a:rect l="0" t="0" r="0" b="0"/>
          <a:pathLst>
            <a:path>
              <a:moveTo>
                <a:pt x="0" y="0"/>
              </a:moveTo>
              <a:lnTo>
                <a:pt x="0" y="1303020"/>
              </a:lnTo>
              <a:lnTo>
                <a:pt x="134038" y="1303020"/>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2B9A576-95A9-4EF7-9F90-9995F2BB7E4F}">
      <dsp:nvSpPr>
        <dsp:cNvPr id="0" name=""/>
        <dsp:cNvSpPr/>
      </dsp:nvSpPr>
      <dsp:spPr>
        <a:xfrm>
          <a:off x="3991733" y="1253834"/>
          <a:ext cx="134038" cy="496891"/>
        </a:xfrm>
        <a:custGeom>
          <a:avLst/>
          <a:gdLst/>
          <a:ahLst/>
          <a:cxnLst/>
          <a:rect l="0" t="0" r="0" b="0"/>
          <a:pathLst>
            <a:path>
              <a:moveTo>
                <a:pt x="0" y="0"/>
              </a:moveTo>
              <a:lnTo>
                <a:pt x="0" y="496891"/>
              </a:lnTo>
              <a:lnTo>
                <a:pt x="134038" y="496891"/>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A1E2DA5-1706-4C17-9C0C-3E6CD3989F8E}">
      <dsp:nvSpPr>
        <dsp:cNvPr id="0" name=""/>
        <dsp:cNvSpPr/>
      </dsp:nvSpPr>
      <dsp:spPr>
        <a:xfrm>
          <a:off x="4349168" y="447705"/>
          <a:ext cx="1127132" cy="187653"/>
        </a:xfrm>
        <a:custGeom>
          <a:avLst/>
          <a:gdLst/>
          <a:ahLst/>
          <a:cxnLst/>
          <a:rect l="0" t="0" r="0" b="0"/>
          <a:pathLst>
            <a:path>
              <a:moveTo>
                <a:pt x="1127132" y="0"/>
              </a:moveTo>
              <a:lnTo>
                <a:pt x="1127132" y="93826"/>
              </a:lnTo>
              <a:lnTo>
                <a:pt x="0" y="93826"/>
              </a:lnTo>
              <a:lnTo>
                <a:pt x="0" y="187653"/>
              </a:lnTo>
            </a:path>
          </a:pathLst>
        </a:custGeom>
        <a:noFill/>
        <a:ln w="9525" cap="flat" cmpd="sng" algn="ctr">
          <a:solidFill>
            <a:schemeClr val="accent4">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DEE4FA-D30F-4F99-84B1-D94FA78124F9}">
      <dsp:nvSpPr>
        <dsp:cNvPr id="0" name=""/>
        <dsp:cNvSpPr/>
      </dsp:nvSpPr>
      <dsp:spPr>
        <a:xfrm>
          <a:off x="2910490" y="1253834"/>
          <a:ext cx="134038" cy="2109148"/>
        </a:xfrm>
        <a:custGeom>
          <a:avLst/>
          <a:gdLst/>
          <a:ahLst/>
          <a:cxnLst/>
          <a:rect l="0" t="0" r="0" b="0"/>
          <a:pathLst>
            <a:path>
              <a:moveTo>
                <a:pt x="0" y="0"/>
              </a:moveTo>
              <a:lnTo>
                <a:pt x="0" y="2109148"/>
              </a:lnTo>
              <a:lnTo>
                <a:pt x="134038" y="2109148"/>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730759D-91F9-41EF-8FE9-5C2E2186A7C1}">
      <dsp:nvSpPr>
        <dsp:cNvPr id="0" name=""/>
        <dsp:cNvSpPr/>
      </dsp:nvSpPr>
      <dsp:spPr>
        <a:xfrm>
          <a:off x="2910490" y="1253834"/>
          <a:ext cx="134038" cy="1303020"/>
        </a:xfrm>
        <a:custGeom>
          <a:avLst/>
          <a:gdLst/>
          <a:ahLst/>
          <a:cxnLst/>
          <a:rect l="0" t="0" r="0" b="0"/>
          <a:pathLst>
            <a:path>
              <a:moveTo>
                <a:pt x="0" y="0"/>
              </a:moveTo>
              <a:lnTo>
                <a:pt x="0" y="1303020"/>
              </a:lnTo>
              <a:lnTo>
                <a:pt x="134038" y="1303020"/>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00C6269-057F-4695-861B-C66CACF671FE}">
      <dsp:nvSpPr>
        <dsp:cNvPr id="0" name=""/>
        <dsp:cNvSpPr/>
      </dsp:nvSpPr>
      <dsp:spPr>
        <a:xfrm>
          <a:off x="2910490" y="1253834"/>
          <a:ext cx="134038" cy="496891"/>
        </a:xfrm>
        <a:custGeom>
          <a:avLst/>
          <a:gdLst/>
          <a:ahLst/>
          <a:cxnLst/>
          <a:rect l="0" t="0" r="0" b="0"/>
          <a:pathLst>
            <a:path>
              <a:moveTo>
                <a:pt x="0" y="0"/>
              </a:moveTo>
              <a:lnTo>
                <a:pt x="0" y="496891"/>
              </a:lnTo>
              <a:lnTo>
                <a:pt x="134038" y="496891"/>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A8D5B0A-3264-4903-A71C-39B03390849A}">
      <dsp:nvSpPr>
        <dsp:cNvPr id="0" name=""/>
        <dsp:cNvSpPr/>
      </dsp:nvSpPr>
      <dsp:spPr>
        <a:xfrm>
          <a:off x="3267926" y="447705"/>
          <a:ext cx="2208375" cy="187653"/>
        </a:xfrm>
        <a:custGeom>
          <a:avLst/>
          <a:gdLst/>
          <a:ahLst/>
          <a:cxnLst/>
          <a:rect l="0" t="0" r="0" b="0"/>
          <a:pathLst>
            <a:path>
              <a:moveTo>
                <a:pt x="2208375" y="0"/>
              </a:moveTo>
              <a:lnTo>
                <a:pt x="2208375" y="93826"/>
              </a:lnTo>
              <a:lnTo>
                <a:pt x="0" y="93826"/>
              </a:lnTo>
              <a:lnTo>
                <a:pt x="0" y="187653"/>
              </a:lnTo>
            </a:path>
          </a:pathLst>
        </a:custGeom>
        <a:noFill/>
        <a:ln w="9525" cap="flat" cmpd="sng" algn="ctr">
          <a:solidFill>
            <a:schemeClr val="accent4">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8BFBFE4-4FA0-4C32-83AB-DE9B198D5A79}">
      <dsp:nvSpPr>
        <dsp:cNvPr id="0" name=""/>
        <dsp:cNvSpPr/>
      </dsp:nvSpPr>
      <dsp:spPr>
        <a:xfrm>
          <a:off x="1829248" y="1253834"/>
          <a:ext cx="134038" cy="1303020"/>
        </a:xfrm>
        <a:custGeom>
          <a:avLst/>
          <a:gdLst/>
          <a:ahLst/>
          <a:cxnLst/>
          <a:rect l="0" t="0" r="0" b="0"/>
          <a:pathLst>
            <a:path>
              <a:moveTo>
                <a:pt x="0" y="0"/>
              </a:moveTo>
              <a:lnTo>
                <a:pt x="0" y="1303020"/>
              </a:lnTo>
              <a:lnTo>
                <a:pt x="134038" y="1303020"/>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7BAC489-B4C8-42F2-94FA-F9B7598A1ED3}">
      <dsp:nvSpPr>
        <dsp:cNvPr id="0" name=""/>
        <dsp:cNvSpPr/>
      </dsp:nvSpPr>
      <dsp:spPr>
        <a:xfrm>
          <a:off x="1829248" y="1253834"/>
          <a:ext cx="134038" cy="496891"/>
        </a:xfrm>
        <a:custGeom>
          <a:avLst/>
          <a:gdLst/>
          <a:ahLst/>
          <a:cxnLst/>
          <a:rect l="0" t="0" r="0" b="0"/>
          <a:pathLst>
            <a:path>
              <a:moveTo>
                <a:pt x="0" y="0"/>
              </a:moveTo>
              <a:lnTo>
                <a:pt x="0" y="496891"/>
              </a:lnTo>
              <a:lnTo>
                <a:pt x="134038" y="496891"/>
              </a:lnTo>
            </a:path>
          </a:pathLst>
        </a:custGeom>
        <a:noFill/>
        <a:ln w="9525" cap="flat" cmpd="sng" algn="ctr">
          <a:solidFill>
            <a:schemeClr val="accent4">
              <a:tint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B8AC447-33EB-4D21-846F-2C11B43DCBE5}">
      <dsp:nvSpPr>
        <dsp:cNvPr id="0" name=""/>
        <dsp:cNvSpPr/>
      </dsp:nvSpPr>
      <dsp:spPr>
        <a:xfrm>
          <a:off x="2186683" y="447705"/>
          <a:ext cx="3289617" cy="187653"/>
        </a:xfrm>
        <a:custGeom>
          <a:avLst/>
          <a:gdLst/>
          <a:ahLst/>
          <a:cxnLst/>
          <a:rect l="0" t="0" r="0" b="0"/>
          <a:pathLst>
            <a:path>
              <a:moveTo>
                <a:pt x="3289617" y="0"/>
              </a:moveTo>
              <a:lnTo>
                <a:pt x="3289617" y="93826"/>
              </a:lnTo>
              <a:lnTo>
                <a:pt x="0" y="93826"/>
              </a:lnTo>
              <a:lnTo>
                <a:pt x="0" y="187653"/>
              </a:lnTo>
            </a:path>
          </a:pathLst>
        </a:custGeom>
        <a:noFill/>
        <a:ln w="9525" cap="flat" cmpd="sng" algn="ctr">
          <a:solidFill>
            <a:schemeClr val="accent4">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D2A5B52-096B-4484-853F-1F6C9413C9F7}">
      <dsp:nvSpPr>
        <dsp:cNvPr id="0" name=""/>
        <dsp:cNvSpPr/>
      </dsp:nvSpPr>
      <dsp:spPr>
        <a:xfrm>
          <a:off x="3992103" y="911"/>
          <a:ext cx="2968394" cy="446794"/>
        </a:xfrm>
        <a:prstGeom prst="rect">
          <a:avLst/>
        </a:prstGeom>
        <a:solidFill>
          <a:srgbClr val="7030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PH" sz="2000" b="1" kern="1200" dirty="0" smtClean="0">
              <a:latin typeface="Roboto" pitchFamily="2" charset="0"/>
              <a:ea typeface="Roboto" pitchFamily="2" charset="0"/>
            </a:rPr>
            <a:t>CENTRAL PHILIPPINES</a:t>
          </a:r>
          <a:endParaRPr lang="en-PH" sz="2000" b="1" kern="1200" dirty="0">
            <a:latin typeface="Roboto" pitchFamily="2" charset="0"/>
            <a:ea typeface="Roboto" pitchFamily="2" charset="0"/>
          </a:endParaRPr>
        </a:p>
      </dsp:txBody>
      <dsp:txXfrm>
        <a:off x="3992103" y="911"/>
        <a:ext cx="2968394" cy="446794"/>
      </dsp:txXfrm>
    </dsp:sp>
    <dsp:sp modelId="{0DE9FDC2-3C0C-485F-841A-67EEAA3B108E}">
      <dsp:nvSpPr>
        <dsp:cNvPr id="0" name=""/>
        <dsp:cNvSpPr/>
      </dsp:nvSpPr>
      <dsp:spPr>
        <a:xfrm>
          <a:off x="1739889" y="635359"/>
          <a:ext cx="893588" cy="618475"/>
        </a:xfrm>
        <a:prstGeom prst="rect">
          <a:avLst/>
        </a:prstGeom>
        <a:gradFill rotWithShape="0">
          <a:gsLst>
            <a:gs pos="0">
              <a:schemeClr val="accent4">
                <a:tint val="99000"/>
                <a:hueOff val="0"/>
                <a:satOff val="0"/>
                <a:lumOff val="0"/>
                <a:alphaOff val="0"/>
                <a:shade val="51000"/>
                <a:satMod val="130000"/>
              </a:schemeClr>
            </a:gs>
            <a:gs pos="80000">
              <a:schemeClr val="accent4">
                <a:tint val="99000"/>
                <a:hueOff val="0"/>
                <a:satOff val="0"/>
                <a:lumOff val="0"/>
                <a:alphaOff val="0"/>
                <a:shade val="93000"/>
                <a:satMod val="130000"/>
              </a:schemeClr>
            </a:gs>
            <a:gs pos="100000">
              <a:schemeClr val="accent4">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PH" sz="800" kern="1200" dirty="0" smtClean="0">
              <a:latin typeface="Roboto" pitchFamily="2" charset="0"/>
              <a:ea typeface="Roboto" pitchFamily="2" charset="0"/>
            </a:rPr>
            <a:t>CP-1</a:t>
          </a:r>
        </a:p>
        <a:p>
          <a:pPr lvl="0" algn="ctr" defTabSz="355600">
            <a:lnSpc>
              <a:spcPct val="90000"/>
            </a:lnSpc>
            <a:spcBef>
              <a:spcPct val="0"/>
            </a:spcBef>
            <a:spcAft>
              <a:spcPct val="35000"/>
            </a:spcAft>
          </a:pPr>
          <a:r>
            <a:rPr lang="en-PH" sz="900" b="1" kern="1200" dirty="0" smtClean="0">
              <a:latin typeface="Roboto" pitchFamily="2" charset="0"/>
              <a:ea typeface="Roboto" pitchFamily="2" charset="0"/>
            </a:rPr>
            <a:t>BICOL</a:t>
          </a:r>
          <a:endParaRPr lang="en-PH" sz="800" b="1" kern="1200" dirty="0">
            <a:latin typeface="Roboto" pitchFamily="2" charset="0"/>
            <a:ea typeface="Roboto" pitchFamily="2" charset="0"/>
          </a:endParaRPr>
        </a:p>
      </dsp:txBody>
      <dsp:txXfrm>
        <a:off x="1739889" y="635359"/>
        <a:ext cx="893588" cy="618475"/>
      </dsp:txXfrm>
    </dsp:sp>
    <dsp:sp modelId="{4D13545D-E74D-446C-95B5-FD313CA1FBF6}">
      <dsp:nvSpPr>
        <dsp:cNvPr id="0" name=""/>
        <dsp:cNvSpPr/>
      </dsp:nvSpPr>
      <dsp:spPr>
        <a:xfrm>
          <a:off x="1963286" y="1441488"/>
          <a:ext cx="893588" cy="618475"/>
        </a:xfrm>
        <a:prstGeom prst="rect">
          <a:avLst/>
        </a:prstGeom>
        <a:gradFill rotWithShape="0">
          <a:gsLst>
            <a:gs pos="0">
              <a:schemeClr val="accent4">
                <a:tint val="80000"/>
                <a:hueOff val="0"/>
                <a:satOff val="0"/>
                <a:lumOff val="0"/>
                <a:alphaOff val="0"/>
                <a:shade val="51000"/>
                <a:satMod val="130000"/>
              </a:schemeClr>
            </a:gs>
            <a:gs pos="80000">
              <a:schemeClr val="accent4">
                <a:tint val="80000"/>
                <a:hueOff val="0"/>
                <a:satOff val="0"/>
                <a:lumOff val="0"/>
                <a:alphaOff val="0"/>
                <a:shade val="93000"/>
                <a:satMod val="130000"/>
              </a:schemeClr>
            </a:gs>
            <a:gs pos="100000">
              <a:schemeClr val="accent4">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PH" sz="900" kern="1200" dirty="0" smtClean="0">
              <a:latin typeface="Roboto" pitchFamily="2" charset="0"/>
              <a:ea typeface="Roboto" pitchFamily="2" charset="0"/>
            </a:rPr>
            <a:t>CP1-A:</a:t>
          </a:r>
          <a:br>
            <a:rPr lang="en-PH" sz="900" kern="1200" dirty="0" smtClean="0">
              <a:latin typeface="Roboto" pitchFamily="2" charset="0"/>
              <a:ea typeface="Roboto" pitchFamily="2" charset="0"/>
            </a:rPr>
          </a:br>
          <a:r>
            <a:rPr lang="en-PH" sz="900" b="1" kern="1200" dirty="0" err="1" smtClean="0">
              <a:latin typeface="Roboto" pitchFamily="2" charset="0"/>
              <a:ea typeface="Roboto" pitchFamily="2" charset="0"/>
            </a:rPr>
            <a:t>Camarines</a:t>
          </a:r>
          <a:r>
            <a:rPr lang="en-PH" sz="900" b="1" kern="1200" dirty="0" smtClean="0">
              <a:latin typeface="Roboto" pitchFamily="2" charset="0"/>
              <a:ea typeface="Roboto" pitchFamily="2" charset="0"/>
            </a:rPr>
            <a:t> Norte</a:t>
          </a:r>
          <a:br>
            <a:rPr lang="en-PH" sz="900" b="1" kern="1200" dirty="0" smtClean="0">
              <a:latin typeface="Roboto" pitchFamily="2" charset="0"/>
              <a:ea typeface="Roboto" pitchFamily="2" charset="0"/>
            </a:rPr>
          </a:br>
          <a:r>
            <a:rPr lang="en-PH" sz="900" b="1" kern="1200" dirty="0" err="1" smtClean="0">
              <a:latin typeface="Roboto" pitchFamily="2" charset="0"/>
              <a:ea typeface="Roboto" pitchFamily="2" charset="0"/>
            </a:rPr>
            <a:t>Camarines</a:t>
          </a:r>
          <a:r>
            <a:rPr lang="en-PH" sz="900" b="1" kern="1200" dirty="0" smtClean="0">
              <a:latin typeface="Roboto" pitchFamily="2" charset="0"/>
              <a:ea typeface="Roboto" pitchFamily="2" charset="0"/>
            </a:rPr>
            <a:t> Sur</a:t>
          </a:r>
          <a:br>
            <a:rPr lang="en-PH" sz="900" b="1" kern="1200" dirty="0" smtClean="0">
              <a:latin typeface="Roboto" pitchFamily="2" charset="0"/>
              <a:ea typeface="Roboto" pitchFamily="2" charset="0"/>
            </a:rPr>
          </a:br>
          <a:r>
            <a:rPr lang="en-PH" sz="900" b="1" kern="1200" dirty="0" err="1" smtClean="0">
              <a:latin typeface="Roboto" pitchFamily="2" charset="0"/>
              <a:ea typeface="Roboto" pitchFamily="2" charset="0"/>
            </a:rPr>
            <a:t>Catanduanes</a:t>
          </a:r>
          <a:r>
            <a:rPr lang="en-PH" sz="900" b="1" kern="1200" dirty="0" smtClean="0">
              <a:latin typeface="Roboto" pitchFamily="2" charset="0"/>
              <a:ea typeface="Roboto" pitchFamily="2" charset="0"/>
            </a:rPr>
            <a:t> </a:t>
          </a:r>
          <a:endParaRPr lang="en-PH" sz="900" b="1" kern="1200" dirty="0">
            <a:latin typeface="Roboto" pitchFamily="2" charset="0"/>
            <a:ea typeface="Roboto" pitchFamily="2" charset="0"/>
          </a:endParaRPr>
        </a:p>
      </dsp:txBody>
      <dsp:txXfrm>
        <a:off x="1963286" y="1441488"/>
        <a:ext cx="893588" cy="618475"/>
      </dsp:txXfrm>
    </dsp:sp>
    <dsp:sp modelId="{6CE2F234-AD42-401C-ABD6-53F53D3F56B2}">
      <dsp:nvSpPr>
        <dsp:cNvPr id="0" name=""/>
        <dsp:cNvSpPr/>
      </dsp:nvSpPr>
      <dsp:spPr>
        <a:xfrm>
          <a:off x="1963286" y="2247617"/>
          <a:ext cx="893588" cy="618475"/>
        </a:xfrm>
        <a:prstGeom prst="rect">
          <a:avLst/>
        </a:prstGeom>
        <a:gradFill rotWithShape="0">
          <a:gsLst>
            <a:gs pos="0">
              <a:schemeClr val="accent4">
                <a:tint val="80000"/>
                <a:hueOff val="0"/>
                <a:satOff val="0"/>
                <a:lumOff val="0"/>
                <a:alphaOff val="0"/>
                <a:shade val="51000"/>
                <a:satMod val="130000"/>
              </a:schemeClr>
            </a:gs>
            <a:gs pos="80000">
              <a:schemeClr val="accent4">
                <a:tint val="80000"/>
                <a:hueOff val="0"/>
                <a:satOff val="0"/>
                <a:lumOff val="0"/>
                <a:alphaOff val="0"/>
                <a:shade val="93000"/>
                <a:satMod val="130000"/>
              </a:schemeClr>
            </a:gs>
            <a:gs pos="100000">
              <a:schemeClr val="accent4">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PH" sz="900" kern="1200" dirty="0" smtClean="0">
              <a:latin typeface="Roboto" pitchFamily="2" charset="0"/>
              <a:ea typeface="Roboto" pitchFamily="2" charset="0"/>
            </a:rPr>
            <a:t>CP1-B:  </a:t>
          </a:r>
          <a:br>
            <a:rPr lang="en-PH" sz="900" kern="1200" dirty="0" smtClean="0">
              <a:latin typeface="Roboto" pitchFamily="2" charset="0"/>
              <a:ea typeface="Roboto" pitchFamily="2" charset="0"/>
            </a:rPr>
          </a:br>
          <a:r>
            <a:rPr lang="en-PH" sz="900" b="1" kern="1200" dirty="0" err="1" smtClean="0">
              <a:latin typeface="Roboto" pitchFamily="2" charset="0"/>
              <a:ea typeface="Roboto" pitchFamily="2" charset="0"/>
            </a:rPr>
            <a:t>Albay</a:t>
          </a:r>
          <a:r>
            <a:rPr lang="en-PH" sz="900" b="1" kern="1200" dirty="0" smtClean="0">
              <a:latin typeface="Roboto" pitchFamily="2" charset="0"/>
              <a:ea typeface="Roboto" pitchFamily="2" charset="0"/>
            </a:rPr>
            <a:t> </a:t>
          </a:r>
          <a:br>
            <a:rPr lang="en-PH" sz="900" b="1" kern="1200" dirty="0" smtClean="0">
              <a:latin typeface="Roboto" pitchFamily="2" charset="0"/>
              <a:ea typeface="Roboto" pitchFamily="2" charset="0"/>
            </a:rPr>
          </a:br>
          <a:r>
            <a:rPr lang="en-PH" sz="900" b="1" kern="1200" dirty="0" smtClean="0">
              <a:latin typeface="Roboto" pitchFamily="2" charset="0"/>
              <a:ea typeface="Roboto" pitchFamily="2" charset="0"/>
            </a:rPr>
            <a:t>Masbate</a:t>
          </a:r>
          <a:br>
            <a:rPr lang="en-PH" sz="900" b="1" kern="1200" dirty="0" smtClean="0">
              <a:latin typeface="Roboto" pitchFamily="2" charset="0"/>
              <a:ea typeface="Roboto" pitchFamily="2" charset="0"/>
            </a:rPr>
          </a:br>
          <a:r>
            <a:rPr lang="en-PH" sz="900" b="1" kern="1200" dirty="0" err="1" smtClean="0">
              <a:latin typeface="Roboto" pitchFamily="2" charset="0"/>
              <a:ea typeface="Roboto" pitchFamily="2" charset="0"/>
            </a:rPr>
            <a:t>Sorsogon</a:t>
          </a:r>
          <a:r>
            <a:rPr lang="en-PH" sz="900" b="1" kern="1200" dirty="0" smtClean="0">
              <a:latin typeface="Roboto" pitchFamily="2" charset="0"/>
              <a:ea typeface="Roboto" pitchFamily="2" charset="0"/>
            </a:rPr>
            <a:t> </a:t>
          </a:r>
          <a:endParaRPr lang="en-PH" sz="900" b="1" kern="1200" dirty="0">
            <a:latin typeface="Roboto" pitchFamily="2" charset="0"/>
            <a:ea typeface="Roboto" pitchFamily="2" charset="0"/>
          </a:endParaRPr>
        </a:p>
      </dsp:txBody>
      <dsp:txXfrm>
        <a:off x="1963286" y="2247617"/>
        <a:ext cx="893588" cy="618475"/>
      </dsp:txXfrm>
    </dsp:sp>
    <dsp:sp modelId="{471FCF91-3295-4982-B4C4-06236DB50F79}">
      <dsp:nvSpPr>
        <dsp:cNvPr id="0" name=""/>
        <dsp:cNvSpPr/>
      </dsp:nvSpPr>
      <dsp:spPr>
        <a:xfrm>
          <a:off x="2821131" y="635359"/>
          <a:ext cx="893588" cy="618475"/>
        </a:xfrm>
        <a:prstGeom prst="rect">
          <a:avLst/>
        </a:prstGeom>
        <a:gradFill rotWithShape="0">
          <a:gsLst>
            <a:gs pos="0">
              <a:schemeClr val="accent4">
                <a:tint val="99000"/>
                <a:hueOff val="0"/>
                <a:satOff val="0"/>
                <a:lumOff val="0"/>
                <a:alphaOff val="0"/>
                <a:shade val="51000"/>
                <a:satMod val="130000"/>
              </a:schemeClr>
            </a:gs>
            <a:gs pos="80000">
              <a:schemeClr val="accent4">
                <a:tint val="99000"/>
                <a:hueOff val="0"/>
                <a:satOff val="0"/>
                <a:lumOff val="0"/>
                <a:alphaOff val="0"/>
                <a:shade val="93000"/>
                <a:satMod val="130000"/>
              </a:schemeClr>
            </a:gs>
            <a:gs pos="100000">
              <a:schemeClr val="accent4">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PH" sz="800" kern="1200" dirty="0" smtClean="0">
              <a:latin typeface="Roboto" pitchFamily="2" charset="0"/>
              <a:ea typeface="Roboto" pitchFamily="2" charset="0"/>
            </a:rPr>
            <a:t>CP-2</a:t>
          </a:r>
        </a:p>
        <a:p>
          <a:pPr lvl="0" algn="ctr" defTabSz="355600">
            <a:lnSpc>
              <a:spcPct val="90000"/>
            </a:lnSpc>
            <a:spcBef>
              <a:spcPct val="0"/>
            </a:spcBef>
            <a:spcAft>
              <a:spcPct val="35000"/>
            </a:spcAft>
          </a:pPr>
          <a:r>
            <a:rPr lang="en-PH" sz="900" b="1" kern="1200" dirty="0" smtClean="0">
              <a:latin typeface="Roboto" pitchFamily="2" charset="0"/>
              <a:ea typeface="Roboto" pitchFamily="2" charset="0"/>
            </a:rPr>
            <a:t>MARINDUQUE, MINDORO AND ROMBLON </a:t>
          </a:r>
          <a:endParaRPr lang="en-PH" sz="900" b="1" kern="1200" dirty="0">
            <a:latin typeface="Roboto" pitchFamily="2" charset="0"/>
            <a:ea typeface="Roboto" pitchFamily="2" charset="0"/>
          </a:endParaRPr>
        </a:p>
      </dsp:txBody>
      <dsp:txXfrm>
        <a:off x="2821131" y="635359"/>
        <a:ext cx="893588" cy="618475"/>
      </dsp:txXfrm>
    </dsp:sp>
    <dsp:sp modelId="{C4A0158A-1A08-4C1A-A2D5-7032A1DE5E12}">
      <dsp:nvSpPr>
        <dsp:cNvPr id="0" name=""/>
        <dsp:cNvSpPr/>
      </dsp:nvSpPr>
      <dsp:spPr>
        <a:xfrm>
          <a:off x="3044528" y="1441488"/>
          <a:ext cx="893588" cy="618475"/>
        </a:xfrm>
        <a:prstGeom prst="rect">
          <a:avLst/>
        </a:prstGeom>
        <a:gradFill rotWithShape="0">
          <a:gsLst>
            <a:gs pos="0">
              <a:schemeClr val="accent4">
                <a:tint val="80000"/>
                <a:hueOff val="0"/>
                <a:satOff val="0"/>
                <a:lumOff val="0"/>
                <a:alphaOff val="0"/>
                <a:shade val="51000"/>
                <a:satMod val="130000"/>
              </a:schemeClr>
            </a:gs>
            <a:gs pos="80000">
              <a:schemeClr val="accent4">
                <a:tint val="80000"/>
                <a:hueOff val="0"/>
                <a:satOff val="0"/>
                <a:lumOff val="0"/>
                <a:alphaOff val="0"/>
                <a:shade val="93000"/>
                <a:satMod val="130000"/>
              </a:schemeClr>
            </a:gs>
            <a:gs pos="100000">
              <a:schemeClr val="accent4">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PH" sz="900" kern="1200" dirty="0" smtClean="0">
              <a:latin typeface="Roboto" pitchFamily="2" charset="0"/>
              <a:ea typeface="Roboto" pitchFamily="2" charset="0"/>
            </a:rPr>
            <a:t>CP2-A:</a:t>
          </a:r>
          <a:br>
            <a:rPr lang="en-PH" sz="900" kern="1200" dirty="0" smtClean="0">
              <a:latin typeface="Roboto" pitchFamily="2" charset="0"/>
              <a:ea typeface="Roboto" pitchFamily="2" charset="0"/>
            </a:rPr>
          </a:br>
          <a:r>
            <a:rPr lang="en-PH" sz="900" b="1" kern="1200" dirty="0" err="1" smtClean="0">
              <a:latin typeface="Roboto" pitchFamily="2" charset="0"/>
              <a:ea typeface="Roboto" pitchFamily="2" charset="0"/>
            </a:rPr>
            <a:t>Marinduque</a:t>
          </a:r>
          <a:r>
            <a:rPr lang="en-PH" sz="900" b="1" kern="1200" dirty="0" smtClean="0">
              <a:latin typeface="Roboto" pitchFamily="2" charset="0"/>
              <a:ea typeface="Roboto" pitchFamily="2" charset="0"/>
            </a:rPr>
            <a:t> </a:t>
          </a:r>
          <a:endParaRPr lang="en-PH" sz="900" b="1" kern="1200" dirty="0">
            <a:latin typeface="Roboto" pitchFamily="2" charset="0"/>
            <a:ea typeface="Roboto" pitchFamily="2" charset="0"/>
          </a:endParaRPr>
        </a:p>
      </dsp:txBody>
      <dsp:txXfrm>
        <a:off x="3044528" y="1441488"/>
        <a:ext cx="893588" cy="618475"/>
      </dsp:txXfrm>
    </dsp:sp>
    <dsp:sp modelId="{D591C0BC-7D72-4F45-86E5-2A1DE26BEF88}">
      <dsp:nvSpPr>
        <dsp:cNvPr id="0" name=""/>
        <dsp:cNvSpPr/>
      </dsp:nvSpPr>
      <dsp:spPr>
        <a:xfrm>
          <a:off x="3044528" y="2247617"/>
          <a:ext cx="893588" cy="618475"/>
        </a:xfrm>
        <a:prstGeom prst="rect">
          <a:avLst/>
        </a:prstGeom>
        <a:gradFill rotWithShape="0">
          <a:gsLst>
            <a:gs pos="0">
              <a:schemeClr val="accent4">
                <a:tint val="80000"/>
                <a:hueOff val="0"/>
                <a:satOff val="0"/>
                <a:lumOff val="0"/>
                <a:alphaOff val="0"/>
                <a:shade val="51000"/>
                <a:satMod val="130000"/>
              </a:schemeClr>
            </a:gs>
            <a:gs pos="80000">
              <a:schemeClr val="accent4">
                <a:tint val="80000"/>
                <a:hueOff val="0"/>
                <a:satOff val="0"/>
                <a:lumOff val="0"/>
                <a:alphaOff val="0"/>
                <a:shade val="93000"/>
                <a:satMod val="130000"/>
              </a:schemeClr>
            </a:gs>
            <a:gs pos="100000">
              <a:schemeClr val="accent4">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PH" sz="900" kern="1200" dirty="0" smtClean="0">
              <a:latin typeface="Roboto" pitchFamily="2" charset="0"/>
              <a:ea typeface="Roboto" pitchFamily="2" charset="0"/>
            </a:rPr>
            <a:t>CP2-B:</a:t>
          </a:r>
          <a:br>
            <a:rPr lang="en-PH" sz="900" kern="1200" dirty="0" smtClean="0">
              <a:latin typeface="Roboto" pitchFamily="2" charset="0"/>
              <a:ea typeface="Roboto" pitchFamily="2" charset="0"/>
            </a:rPr>
          </a:br>
          <a:r>
            <a:rPr lang="en-PH" sz="900" b="1" kern="1200" dirty="0" smtClean="0">
              <a:latin typeface="Roboto" pitchFamily="2" charset="0"/>
              <a:ea typeface="Roboto" pitchFamily="2" charset="0"/>
            </a:rPr>
            <a:t>Romblon</a:t>
          </a:r>
          <a:endParaRPr lang="en-PH" sz="900" b="1" kern="1200" dirty="0">
            <a:latin typeface="Roboto" pitchFamily="2" charset="0"/>
            <a:ea typeface="Roboto" pitchFamily="2" charset="0"/>
          </a:endParaRPr>
        </a:p>
      </dsp:txBody>
      <dsp:txXfrm>
        <a:off x="3044528" y="2247617"/>
        <a:ext cx="893588" cy="618475"/>
      </dsp:txXfrm>
    </dsp:sp>
    <dsp:sp modelId="{41A4AED2-BB94-435E-BA4E-C2EFBDF558E9}">
      <dsp:nvSpPr>
        <dsp:cNvPr id="0" name=""/>
        <dsp:cNvSpPr/>
      </dsp:nvSpPr>
      <dsp:spPr>
        <a:xfrm>
          <a:off x="3044528" y="3053746"/>
          <a:ext cx="893588" cy="618475"/>
        </a:xfrm>
        <a:prstGeom prst="rect">
          <a:avLst/>
        </a:prstGeom>
        <a:gradFill rotWithShape="0">
          <a:gsLst>
            <a:gs pos="0">
              <a:schemeClr val="accent4">
                <a:tint val="80000"/>
                <a:hueOff val="0"/>
                <a:satOff val="0"/>
                <a:lumOff val="0"/>
                <a:alphaOff val="0"/>
                <a:shade val="51000"/>
                <a:satMod val="130000"/>
              </a:schemeClr>
            </a:gs>
            <a:gs pos="80000">
              <a:schemeClr val="accent4">
                <a:tint val="80000"/>
                <a:hueOff val="0"/>
                <a:satOff val="0"/>
                <a:lumOff val="0"/>
                <a:alphaOff val="0"/>
                <a:shade val="93000"/>
                <a:satMod val="130000"/>
              </a:schemeClr>
            </a:gs>
            <a:gs pos="100000">
              <a:schemeClr val="accent4">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PH" sz="900" kern="1200" dirty="0" smtClean="0">
              <a:latin typeface="Roboto" pitchFamily="2" charset="0"/>
              <a:ea typeface="Roboto" pitchFamily="2" charset="0"/>
            </a:rPr>
            <a:t>CP2-C:</a:t>
          </a:r>
          <a:br>
            <a:rPr lang="en-PH" sz="900" kern="1200" dirty="0" smtClean="0">
              <a:latin typeface="Roboto" pitchFamily="2" charset="0"/>
              <a:ea typeface="Roboto" pitchFamily="2" charset="0"/>
            </a:rPr>
          </a:br>
          <a:r>
            <a:rPr lang="en-PH" sz="900" b="1" kern="1200" dirty="0" smtClean="0">
              <a:latin typeface="Roboto" pitchFamily="2" charset="0"/>
              <a:ea typeface="Roboto" pitchFamily="2" charset="0"/>
            </a:rPr>
            <a:t>Oriental Mindoro</a:t>
          </a:r>
          <a:br>
            <a:rPr lang="en-PH" sz="900" b="1" kern="1200" dirty="0" smtClean="0">
              <a:latin typeface="Roboto" pitchFamily="2" charset="0"/>
              <a:ea typeface="Roboto" pitchFamily="2" charset="0"/>
            </a:rPr>
          </a:br>
          <a:r>
            <a:rPr lang="en-PH" sz="900" b="1" kern="1200" dirty="0" smtClean="0">
              <a:latin typeface="Roboto" pitchFamily="2" charset="0"/>
              <a:ea typeface="Roboto" pitchFamily="2" charset="0"/>
            </a:rPr>
            <a:t>Occidental Mindoro </a:t>
          </a:r>
          <a:endParaRPr lang="en-PH" sz="900" b="1" kern="1200" dirty="0">
            <a:latin typeface="Roboto" pitchFamily="2" charset="0"/>
            <a:ea typeface="Roboto" pitchFamily="2" charset="0"/>
          </a:endParaRPr>
        </a:p>
      </dsp:txBody>
      <dsp:txXfrm>
        <a:off x="3044528" y="3053746"/>
        <a:ext cx="893588" cy="618475"/>
      </dsp:txXfrm>
    </dsp:sp>
    <dsp:sp modelId="{DC2DB61A-7DC8-4A88-AA36-96450526CFA2}">
      <dsp:nvSpPr>
        <dsp:cNvPr id="0" name=""/>
        <dsp:cNvSpPr/>
      </dsp:nvSpPr>
      <dsp:spPr>
        <a:xfrm>
          <a:off x="3902374" y="635359"/>
          <a:ext cx="893588" cy="618475"/>
        </a:xfrm>
        <a:prstGeom prst="rect">
          <a:avLst/>
        </a:prstGeom>
        <a:gradFill rotWithShape="0">
          <a:gsLst>
            <a:gs pos="0">
              <a:schemeClr val="accent4">
                <a:tint val="99000"/>
                <a:hueOff val="0"/>
                <a:satOff val="0"/>
                <a:lumOff val="0"/>
                <a:alphaOff val="0"/>
                <a:shade val="51000"/>
                <a:satMod val="130000"/>
              </a:schemeClr>
            </a:gs>
            <a:gs pos="80000">
              <a:schemeClr val="accent4">
                <a:tint val="99000"/>
                <a:hueOff val="0"/>
                <a:satOff val="0"/>
                <a:lumOff val="0"/>
                <a:alphaOff val="0"/>
                <a:shade val="93000"/>
                <a:satMod val="130000"/>
              </a:schemeClr>
            </a:gs>
            <a:gs pos="100000">
              <a:schemeClr val="accent4">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PH" sz="800" kern="1200" dirty="0" smtClean="0">
              <a:latin typeface="Roboto" pitchFamily="2" charset="0"/>
              <a:ea typeface="Roboto" pitchFamily="2" charset="0"/>
            </a:rPr>
            <a:t>CP-3:</a:t>
          </a:r>
        </a:p>
        <a:p>
          <a:pPr lvl="0" algn="ctr" defTabSz="355600">
            <a:lnSpc>
              <a:spcPct val="90000"/>
            </a:lnSpc>
            <a:spcBef>
              <a:spcPct val="0"/>
            </a:spcBef>
            <a:spcAft>
              <a:spcPct val="35000"/>
            </a:spcAft>
          </a:pPr>
          <a:r>
            <a:rPr lang="en-PH" sz="900" b="1" kern="1200" dirty="0" smtClean="0">
              <a:latin typeface="Roboto" pitchFamily="2" charset="0"/>
              <a:ea typeface="Roboto" pitchFamily="2" charset="0"/>
            </a:rPr>
            <a:t>PALAWAN </a:t>
          </a:r>
          <a:endParaRPr lang="en-PH" sz="800" b="1" kern="1200" dirty="0">
            <a:latin typeface="Roboto" pitchFamily="2" charset="0"/>
            <a:ea typeface="Roboto" pitchFamily="2" charset="0"/>
          </a:endParaRPr>
        </a:p>
      </dsp:txBody>
      <dsp:txXfrm>
        <a:off x="3902374" y="635359"/>
        <a:ext cx="893588" cy="618475"/>
      </dsp:txXfrm>
    </dsp:sp>
    <dsp:sp modelId="{B034AB37-ECE2-45DB-ACF2-54C4C4E0436B}">
      <dsp:nvSpPr>
        <dsp:cNvPr id="0" name=""/>
        <dsp:cNvSpPr/>
      </dsp:nvSpPr>
      <dsp:spPr>
        <a:xfrm>
          <a:off x="4125771" y="1441488"/>
          <a:ext cx="893588" cy="618475"/>
        </a:xfrm>
        <a:prstGeom prst="rect">
          <a:avLst/>
        </a:prstGeom>
        <a:gradFill rotWithShape="0">
          <a:gsLst>
            <a:gs pos="0">
              <a:schemeClr val="accent4">
                <a:tint val="80000"/>
                <a:hueOff val="0"/>
                <a:satOff val="0"/>
                <a:lumOff val="0"/>
                <a:alphaOff val="0"/>
                <a:shade val="51000"/>
                <a:satMod val="130000"/>
              </a:schemeClr>
            </a:gs>
            <a:gs pos="80000">
              <a:schemeClr val="accent4">
                <a:tint val="80000"/>
                <a:hueOff val="0"/>
                <a:satOff val="0"/>
                <a:lumOff val="0"/>
                <a:alphaOff val="0"/>
                <a:shade val="93000"/>
                <a:satMod val="130000"/>
              </a:schemeClr>
            </a:gs>
            <a:gs pos="100000">
              <a:schemeClr val="accent4">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PH" sz="900" kern="1200" dirty="0" smtClean="0">
              <a:latin typeface="Roboto" pitchFamily="2" charset="0"/>
              <a:ea typeface="Roboto" pitchFamily="2" charset="0"/>
            </a:rPr>
            <a:t>CP3-A:  </a:t>
          </a:r>
          <a:br>
            <a:rPr lang="en-PH" sz="900" kern="1200" dirty="0" smtClean="0">
              <a:latin typeface="Roboto" pitchFamily="2" charset="0"/>
              <a:ea typeface="Roboto" pitchFamily="2" charset="0"/>
            </a:rPr>
          </a:br>
          <a:r>
            <a:rPr lang="en-PH" sz="900" b="1" kern="1200" dirty="0" err="1" smtClean="0">
              <a:latin typeface="Roboto" pitchFamily="2" charset="0"/>
              <a:ea typeface="Roboto" pitchFamily="2" charset="0"/>
            </a:rPr>
            <a:t>Calamianes</a:t>
          </a:r>
          <a:r>
            <a:rPr lang="en-PH" sz="900" b="1" kern="1200" dirty="0" smtClean="0">
              <a:latin typeface="Roboto" pitchFamily="2" charset="0"/>
              <a:ea typeface="Roboto" pitchFamily="2" charset="0"/>
            </a:rPr>
            <a:t> Group of Islands </a:t>
          </a:r>
          <a:endParaRPr lang="en-PH" sz="900" b="1" kern="1200" dirty="0">
            <a:latin typeface="Roboto" pitchFamily="2" charset="0"/>
            <a:ea typeface="Roboto" pitchFamily="2" charset="0"/>
          </a:endParaRPr>
        </a:p>
      </dsp:txBody>
      <dsp:txXfrm>
        <a:off x="4125771" y="1441488"/>
        <a:ext cx="893588" cy="618475"/>
      </dsp:txXfrm>
    </dsp:sp>
    <dsp:sp modelId="{7CDCDE19-7F61-44A8-9C07-DACA3A5FD660}">
      <dsp:nvSpPr>
        <dsp:cNvPr id="0" name=""/>
        <dsp:cNvSpPr/>
      </dsp:nvSpPr>
      <dsp:spPr>
        <a:xfrm>
          <a:off x="4125771" y="2247617"/>
          <a:ext cx="893588" cy="618475"/>
        </a:xfrm>
        <a:prstGeom prst="rect">
          <a:avLst/>
        </a:prstGeom>
        <a:gradFill rotWithShape="0">
          <a:gsLst>
            <a:gs pos="0">
              <a:schemeClr val="accent4">
                <a:tint val="80000"/>
                <a:hueOff val="0"/>
                <a:satOff val="0"/>
                <a:lumOff val="0"/>
                <a:alphaOff val="0"/>
                <a:shade val="51000"/>
                <a:satMod val="130000"/>
              </a:schemeClr>
            </a:gs>
            <a:gs pos="80000">
              <a:schemeClr val="accent4">
                <a:tint val="80000"/>
                <a:hueOff val="0"/>
                <a:satOff val="0"/>
                <a:lumOff val="0"/>
                <a:alphaOff val="0"/>
                <a:shade val="93000"/>
                <a:satMod val="130000"/>
              </a:schemeClr>
            </a:gs>
            <a:gs pos="100000">
              <a:schemeClr val="accent4">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PH" sz="900" kern="1200" dirty="0" smtClean="0">
              <a:latin typeface="Roboto" pitchFamily="2" charset="0"/>
              <a:ea typeface="Roboto" pitchFamily="2" charset="0"/>
            </a:rPr>
            <a:t>CP3-B:</a:t>
          </a:r>
          <a:br>
            <a:rPr lang="en-PH" sz="900" kern="1200" dirty="0" smtClean="0">
              <a:latin typeface="Roboto" pitchFamily="2" charset="0"/>
              <a:ea typeface="Roboto" pitchFamily="2" charset="0"/>
            </a:rPr>
          </a:br>
          <a:r>
            <a:rPr lang="en-PH" sz="900" b="1" kern="1200" dirty="0" smtClean="0">
              <a:latin typeface="Roboto" pitchFamily="2" charset="0"/>
              <a:ea typeface="Roboto" pitchFamily="2" charset="0"/>
            </a:rPr>
            <a:t>El </a:t>
          </a:r>
          <a:r>
            <a:rPr lang="en-PH" sz="900" b="1" kern="1200" dirty="0" err="1" smtClean="0">
              <a:latin typeface="Roboto" pitchFamily="2" charset="0"/>
              <a:ea typeface="Roboto" pitchFamily="2" charset="0"/>
            </a:rPr>
            <a:t>Nido</a:t>
          </a:r>
          <a:r>
            <a:rPr lang="en-PH" sz="900" b="1" kern="1200" dirty="0" smtClean="0">
              <a:latin typeface="Roboto" pitchFamily="2" charset="0"/>
              <a:ea typeface="Roboto" pitchFamily="2" charset="0"/>
            </a:rPr>
            <a:t> Group of Islands</a:t>
          </a:r>
          <a:endParaRPr lang="en-PH" sz="900" b="1" kern="1200" dirty="0">
            <a:latin typeface="Roboto" pitchFamily="2" charset="0"/>
            <a:ea typeface="Roboto" pitchFamily="2" charset="0"/>
          </a:endParaRPr>
        </a:p>
      </dsp:txBody>
      <dsp:txXfrm>
        <a:off x="4125771" y="2247617"/>
        <a:ext cx="893588" cy="618475"/>
      </dsp:txXfrm>
    </dsp:sp>
    <dsp:sp modelId="{4B775753-4BB7-49D2-A628-C1C06AA67919}">
      <dsp:nvSpPr>
        <dsp:cNvPr id="0" name=""/>
        <dsp:cNvSpPr/>
      </dsp:nvSpPr>
      <dsp:spPr>
        <a:xfrm>
          <a:off x="4125771" y="3053746"/>
          <a:ext cx="893588" cy="618475"/>
        </a:xfrm>
        <a:prstGeom prst="rect">
          <a:avLst/>
        </a:prstGeom>
        <a:gradFill rotWithShape="0">
          <a:gsLst>
            <a:gs pos="0">
              <a:schemeClr val="accent4">
                <a:tint val="80000"/>
                <a:hueOff val="0"/>
                <a:satOff val="0"/>
                <a:lumOff val="0"/>
                <a:alphaOff val="0"/>
                <a:shade val="51000"/>
                <a:satMod val="130000"/>
              </a:schemeClr>
            </a:gs>
            <a:gs pos="80000">
              <a:schemeClr val="accent4">
                <a:tint val="80000"/>
                <a:hueOff val="0"/>
                <a:satOff val="0"/>
                <a:lumOff val="0"/>
                <a:alphaOff val="0"/>
                <a:shade val="93000"/>
                <a:satMod val="130000"/>
              </a:schemeClr>
            </a:gs>
            <a:gs pos="100000">
              <a:schemeClr val="accent4">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PH" sz="900" kern="1200" dirty="0" smtClean="0">
              <a:latin typeface="Roboto" pitchFamily="2" charset="0"/>
              <a:ea typeface="Roboto" pitchFamily="2" charset="0"/>
            </a:rPr>
            <a:t>CP3-C:</a:t>
          </a:r>
          <a:br>
            <a:rPr lang="en-PH" sz="900" kern="1200" dirty="0" smtClean="0">
              <a:latin typeface="Roboto" pitchFamily="2" charset="0"/>
              <a:ea typeface="Roboto" pitchFamily="2" charset="0"/>
            </a:rPr>
          </a:br>
          <a:r>
            <a:rPr lang="en-PH" sz="900" b="1" kern="1200" dirty="0" smtClean="0">
              <a:latin typeface="Roboto" pitchFamily="2" charset="0"/>
              <a:ea typeface="Roboto" pitchFamily="2" charset="0"/>
            </a:rPr>
            <a:t>North Main Land </a:t>
          </a:r>
          <a:endParaRPr lang="en-PH" sz="900" b="1" kern="1200" dirty="0">
            <a:latin typeface="Roboto" pitchFamily="2" charset="0"/>
            <a:ea typeface="Roboto" pitchFamily="2" charset="0"/>
          </a:endParaRPr>
        </a:p>
      </dsp:txBody>
      <dsp:txXfrm>
        <a:off x="4125771" y="3053746"/>
        <a:ext cx="893588" cy="618475"/>
      </dsp:txXfrm>
    </dsp:sp>
    <dsp:sp modelId="{8F7EADAE-5BF4-4A93-8E4F-D489D3399E30}">
      <dsp:nvSpPr>
        <dsp:cNvPr id="0" name=""/>
        <dsp:cNvSpPr/>
      </dsp:nvSpPr>
      <dsp:spPr>
        <a:xfrm>
          <a:off x="4125771" y="3859875"/>
          <a:ext cx="893588" cy="618475"/>
        </a:xfrm>
        <a:prstGeom prst="rect">
          <a:avLst/>
        </a:prstGeom>
        <a:gradFill rotWithShape="0">
          <a:gsLst>
            <a:gs pos="0">
              <a:schemeClr val="accent4">
                <a:tint val="80000"/>
                <a:hueOff val="0"/>
                <a:satOff val="0"/>
                <a:lumOff val="0"/>
                <a:alphaOff val="0"/>
                <a:shade val="51000"/>
                <a:satMod val="130000"/>
              </a:schemeClr>
            </a:gs>
            <a:gs pos="80000">
              <a:schemeClr val="accent4">
                <a:tint val="80000"/>
                <a:hueOff val="0"/>
                <a:satOff val="0"/>
                <a:lumOff val="0"/>
                <a:alphaOff val="0"/>
                <a:shade val="93000"/>
                <a:satMod val="130000"/>
              </a:schemeClr>
            </a:gs>
            <a:gs pos="100000">
              <a:schemeClr val="accent4">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PH" sz="900" kern="1200" dirty="0" smtClean="0">
              <a:latin typeface="Roboto" pitchFamily="2" charset="0"/>
              <a:ea typeface="Roboto" pitchFamily="2" charset="0"/>
            </a:rPr>
            <a:t>CP3-D:</a:t>
          </a:r>
          <a:br>
            <a:rPr lang="en-PH" sz="900" kern="1200" dirty="0" smtClean="0">
              <a:latin typeface="Roboto" pitchFamily="2" charset="0"/>
              <a:ea typeface="Roboto" pitchFamily="2" charset="0"/>
            </a:rPr>
          </a:br>
          <a:r>
            <a:rPr lang="en-PH" sz="900" b="1" kern="1200" dirty="0" smtClean="0">
              <a:latin typeface="Roboto" pitchFamily="2" charset="0"/>
              <a:ea typeface="Roboto" pitchFamily="2" charset="0"/>
            </a:rPr>
            <a:t>South Main Land (Puerto </a:t>
          </a:r>
          <a:r>
            <a:rPr lang="en-PH" sz="900" b="1" kern="1200" dirty="0" err="1" smtClean="0">
              <a:latin typeface="Roboto" pitchFamily="2" charset="0"/>
              <a:ea typeface="Roboto" pitchFamily="2" charset="0"/>
            </a:rPr>
            <a:t>Princesa</a:t>
          </a:r>
          <a:r>
            <a:rPr lang="en-PH" sz="900" b="1" kern="1200" dirty="0" smtClean="0">
              <a:latin typeface="Roboto" pitchFamily="2" charset="0"/>
              <a:ea typeface="Roboto" pitchFamily="2" charset="0"/>
            </a:rPr>
            <a:t>) </a:t>
          </a:r>
          <a:endParaRPr lang="en-PH" sz="900" b="1" kern="1200" dirty="0">
            <a:latin typeface="Roboto" pitchFamily="2" charset="0"/>
            <a:ea typeface="Roboto" pitchFamily="2" charset="0"/>
          </a:endParaRPr>
        </a:p>
      </dsp:txBody>
      <dsp:txXfrm>
        <a:off x="4125771" y="3859875"/>
        <a:ext cx="893588" cy="618475"/>
      </dsp:txXfrm>
    </dsp:sp>
    <dsp:sp modelId="{E96A67A6-1624-49DD-9FDC-39388B3BC976}">
      <dsp:nvSpPr>
        <dsp:cNvPr id="0" name=""/>
        <dsp:cNvSpPr/>
      </dsp:nvSpPr>
      <dsp:spPr>
        <a:xfrm>
          <a:off x="5207013" y="635359"/>
          <a:ext cx="1843214" cy="1024446"/>
        </a:xfrm>
        <a:prstGeom prst="rect">
          <a:avLst/>
        </a:prstGeom>
        <a:solidFill>
          <a:srgbClr val="7030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PH" sz="2000" kern="1200" dirty="0" smtClean="0">
              <a:latin typeface="Roboto" pitchFamily="2" charset="0"/>
              <a:ea typeface="Roboto" pitchFamily="2" charset="0"/>
            </a:rPr>
            <a:t>CP-4</a:t>
          </a:r>
        </a:p>
        <a:p>
          <a:pPr lvl="0" algn="ctr" defTabSz="889000">
            <a:lnSpc>
              <a:spcPct val="90000"/>
            </a:lnSpc>
            <a:spcBef>
              <a:spcPct val="0"/>
            </a:spcBef>
            <a:spcAft>
              <a:spcPct val="35000"/>
            </a:spcAft>
          </a:pPr>
          <a:r>
            <a:rPr lang="en-PH" sz="1800" b="1" kern="1200" dirty="0" smtClean="0">
              <a:latin typeface="Roboto" pitchFamily="2" charset="0"/>
              <a:ea typeface="Roboto" pitchFamily="2" charset="0"/>
            </a:rPr>
            <a:t>WESTERN VISAYAS</a:t>
          </a:r>
          <a:endParaRPr lang="en-PH" sz="1800" b="1" kern="1200" dirty="0">
            <a:latin typeface="Roboto" pitchFamily="2" charset="0"/>
            <a:ea typeface="Roboto" pitchFamily="2" charset="0"/>
          </a:endParaRPr>
        </a:p>
      </dsp:txBody>
      <dsp:txXfrm>
        <a:off x="5207013" y="635359"/>
        <a:ext cx="1843214" cy="1024446"/>
      </dsp:txXfrm>
    </dsp:sp>
    <dsp:sp modelId="{FEDCD17E-5C68-4850-8C5C-969087E59C28}">
      <dsp:nvSpPr>
        <dsp:cNvPr id="0" name=""/>
        <dsp:cNvSpPr/>
      </dsp:nvSpPr>
      <dsp:spPr>
        <a:xfrm>
          <a:off x="5667817" y="1847459"/>
          <a:ext cx="1453985" cy="753152"/>
        </a:xfrm>
        <a:prstGeom prst="rect">
          <a:avLst/>
        </a:prstGeom>
        <a:solidFill>
          <a:srgbClr val="7030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PH" sz="1400" kern="1200" dirty="0" smtClean="0">
              <a:latin typeface="Roboto" pitchFamily="2" charset="0"/>
              <a:ea typeface="Roboto" pitchFamily="2" charset="0"/>
            </a:rPr>
            <a:t>CP4-A:</a:t>
          </a:r>
          <a:r>
            <a:rPr lang="en-PH" sz="1400" b="1" kern="1200" dirty="0" smtClean="0">
              <a:latin typeface="Roboto" pitchFamily="2" charset="0"/>
              <a:ea typeface="Roboto" pitchFamily="2" charset="0"/>
            </a:rPr>
            <a:t/>
          </a:r>
          <a:br>
            <a:rPr lang="en-PH" sz="1400" b="1" kern="1200" dirty="0" smtClean="0">
              <a:latin typeface="Roboto" pitchFamily="2" charset="0"/>
              <a:ea typeface="Roboto" pitchFamily="2" charset="0"/>
            </a:rPr>
          </a:br>
          <a:r>
            <a:rPr lang="en-PH" sz="1400" b="1" kern="1200" dirty="0" smtClean="0">
              <a:latin typeface="Roboto" pitchFamily="2" charset="0"/>
              <a:ea typeface="Roboto" pitchFamily="2" charset="0"/>
            </a:rPr>
            <a:t>Iloilo</a:t>
          </a:r>
          <a:br>
            <a:rPr lang="en-PH" sz="1400" b="1" kern="1200" dirty="0" smtClean="0">
              <a:latin typeface="Roboto" pitchFamily="2" charset="0"/>
              <a:ea typeface="Roboto" pitchFamily="2" charset="0"/>
            </a:rPr>
          </a:br>
          <a:r>
            <a:rPr lang="en-PH" sz="1400" b="1" kern="1200" dirty="0" err="1" smtClean="0">
              <a:latin typeface="Roboto" pitchFamily="2" charset="0"/>
              <a:ea typeface="Roboto" pitchFamily="2" charset="0"/>
            </a:rPr>
            <a:t>Guimaras</a:t>
          </a:r>
          <a:endParaRPr lang="en-PH" sz="1400" b="1" kern="1200" dirty="0">
            <a:latin typeface="Roboto" pitchFamily="2" charset="0"/>
            <a:ea typeface="Roboto" pitchFamily="2" charset="0"/>
          </a:endParaRPr>
        </a:p>
      </dsp:txBody>
      <dsp:txXfrm>
        <a:off x="5667817" y="1847459"/>
        <a:ext cx="1453985" cy="753152"/>
      </dsp:txXfrm>
    </dsp:sp>
    <dsp:sp modelId="{CEB5A5DE-B2E0-43F6-B3B8-F8CF9DA9AA81}">
      <dsp:nvSpPr>
        <dsp:cNvPr id="0" name=""/>
        <dsp:cNvSpPr/>
      </dsp:nvSpPr>
      <dsp:spPr>
        <a:xfrm>
          <a:off x="5667817" y="2788265"/>
          <a:ext cx="1468595" cy="1002204"/>
        </a:xfrm>
        <a:prstGeom prst="rect">
          <a:avLst/>
        </a:prstGeom>
        <a:solidFill>
          <a:srgbClr val="7030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PH" sz="1400" b="0" kern="1200" dirty="0" smtClean="0">
              <a:latin typeface="Roboto" pitchFamily="2" charset="0"/>
              <a:ea typeface="Roboto" pitchFamily="2" charset="0"/>
            </a:rPr>
            <a:t>CP4-B: </a:t>
          </a:r>
          <a:br>
            <a:rPr lang="en-PH" sz="1400" b="0" kern="1200" dirty="0" smtClean="0">
              <a:latin typeface="Roboto" pitchFamily="2" charset="0"/>
              <a:ea typeface="Roboto" pitchFamily="2" charset="0"/>
            </a:rPr>
          </a:br>
          <a:r>
            <a:rPr lang="en-PH" sz="1400" b="1" kern="1200" dirty="0" smtClean="0">
              <a:latin typeface="Roboto" pitchFamily="2" charset="0"/>
              <a:ea typeface="Roboto" pitchFamily="2" charset="0"/>
            </a:rPr>
            <a:t>Antique</a:t>
          </a:r>
          <a:br>
            <a:rPr lang="en-PH" sz="1400" b="1" kern="1200" dirty="0" smtClean="0">
              <a:latin typeface="Roboto" pitchFamily="2" charset="0"/>
              <a:ea typeface="Roboto" pitchFamily="2" charset="0"/>
            </a:rPr>
          </a:br>
          <a:r>
            <a:rPr lang="en-PH" sz="1400" b="1" kern="1200" dirty="0" err="1" smtClean="0">
              <a:latin typeface="Roboto" pitchFamily="2" charset="0"/>
              <a:ea typeface="Roboto" pitchFamily="2" charset="0"/>
            </a:rPr>
            <a:t>Aklan</a:t>
          </a:r>
          <a:r>
            <a:rPr lang="en-PH" sz="1400" b="1" kern="1200" dirty="0" smtClean="0">
              <a:latin typeface="Roboto" pitchFamily="2" charset="0"/>
              <a:ea typeface="Roboto" pitchFamily="2" charset="0"/>
            </a:rPr>
            <a:t/>
          </a:r>
          <a:br>
            <a:rPr lang="en-PH" sz="1400" b="1" kern="1200" dirty="0" smtClean="0">
              <a:latin typeface="Roboto" pitchFamily="2" charset="0"/>
              <a:ea typeface="Roboto" pitchFamily="2" charset="0"/>
            </a:rPr>
          </a:br>
          <a:r>
            <a:rPr lang="en-PH" sz="1400" b="1" kern="1200" dirty="0" err="1" smtClean="0">
              <a:latin typeface="Roboto" pitchFamily="2" charset="0"/>
              <a:ea typeface="Roboto" pitchFamily="2" charset="0"/>
            </a:rPr>
            <a:t>Capiz</a:t>
          </a:r>
          <a:r>
            <a:rPr lang="en-PH" sz="1400" b="1" kern="1200" dirty="0" smtClean="0">
              <a:latin typeface="Roboto" pitchFamily="2" charset="0"/>
              <a:ea typeface="Roboto" pitchFamily="2" charset="0"/>
            </a:rPr>
            <a:t> </a:t>
          </a:r>
          <a:endParaRPr lang="en-PH" sz="1400" b="1" kern="1200" dirty="0">
            <a:latin typeface="Roboto" pitchFamily="2" charset="0"/>
            <a:ea typeface="Roboto" pitchFamily="2" charset="0"/>
          </a:endParaRPr>
        </a:p>
      </dsp:txBody>
      <dsp:txXfrm>
        <a:off x="5667817" y="2788265"/>
        <a:ext cx="1468595" cy="1002204"/>
      </dsp:txXfrm>
    </dsp:sp>
    <dsp:sp modelId="{B86C336F-B304-4802-B6C3-ABB0BB8BF526}">
      <dsp:nvSpPr>
        <dsp:cNvPr id="0" name=""/>
        <dsp:cNvSpPr/>
      </dsp:nvSpPr>
      <dsp:spPr>
        <a:xfrm>
          <a:off x="5667817" y="3978123"/>
          <a:ext cx="1496520" cy="745364"/>
        </a:xfrm>
        <a:prstGeom prst="rect">
          <a:avLst/>
        </a:prstGeom>
        <a:solidFill>
          <a:srgbClr val="7030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PH" sz="1400" b="0" kern="1200" dirty="0" smtClean="0">
              <a:latin typeface="Roboto" pitchFamily="2" charset="0"/>
              <a:ea typeface="Roboto" pitchFamily="2" charset="0"/>
            </a:rPr>
            <a:t>CP4-C: </a:t>
          </a:r>
          <a:br>
            <a:rPr lang="en-PH" sz="1400" b="0" kern="1200" dirty="0" smtClean="0">
              <a:latin typeface="Roboto" pitchFamily="2" charset="0"/>
              <a:ea typeface="Roboto" pitchFamily="2" charset="0"/>
            </a:rPr>
          </a:br>
          <a:r>
            <a:rPr lang="es-ES" sz="1400" b="1" kern="1200" dirty="0" smtClean="0">
              <a:latin typeface="Roboto" pitchFamily="2" charset="0"/>
              <a:ea typeface="Roboto" pitchFamily="2" charset="0"/>
            </a:rPr>
            <a:t>Negros</a:t>
          </a:r>
          <a:br>
            <a:rPr lang="es-ES" sz="1400" b="1" kern="1200" dirty="0" smtClean="0">
              <a:latin typeface="Roboto" pitchFamily="2" charset="0"/>
              <a:ea typeface="Roboto" pitchFamily="2" charset="0"/>
            </a:rPr>
          </a:br>
          <a:r>
            <a:rPr lang="es-ES" sz="1400" b="1" kern="1200" dirty="0" smtClean="0">
              <a:latin typeface="Roboto" pitchFamily="2" charset="0"/>
              <a:ea typeface="Roboto" pitchFamily="2" charset="0"/>
            </a:rPr>
            <a:t>Occidental</a:t>
          </a:r>
          <a:endParaRPr lang="en-PH" sz="1400" b="1" kern="1200" dirty="0">
            <a:latin typeface="Roboto" pitchFamily="2" charset="0"/>
            <a:ea typeface="Roboto" pitchFamily="2" charset="0"/>
          </a:endParaRPr>
        </a:p>
      </dsp:txBody>
      <dsp:txXfrm>
        <a:off x="5667817" y="3978123"/>
        <a:ext cx="1496520" cy="745364"/>
      </dsp:txXfrm>
    </dsp:sp>
    <dsp:sp modelId="{42562A2D-A6B4-4C63-9551-7644CD692697}">
      <dsp:nvSpPr>
        <dsp:cNvPr id="0" name=""/>
        <dsp:cNvSpPr/>
      </dsp:nvSpPr>
      <dsp:spPr>
        <a:xfrm>
          <a:off x="7237882" y="635359"/>
          <a:ext cx="893588" cy="618475"/>
        </a:xfrm>
        <a:prstGeom prst="rect">
          <a:avLst/>
        </a:prstGeom>
        <a:gradFill rotWithShape="0">
          <a:gsLst>
            <a:gs pos="0">
              <a:schemeClr val="accent4">
                <a:tint val="99000"/>
                <a:hueOff val="0"/>
                <a:satOff val="0"/>
                <a:lumOff val="0"/>
                <a:alphaOff val="0"/>
                <a:shade val="51000"/>
                <a:satMod val="130000"/>
              </a:schemeClr>
            </a:gs>
            <a:gs pos="80000">
              <a:schemeClr val="accent4">
                <a:tint val="99000"/>
                <a:hueOff val="0"/>
                <a:satOff val="0"/>
                <a:lumOff val="0"/>
                <a:alphaOff val="0"/>
                <a:shade val="93000"/>
                <a:satMod val="130000"/>
              </a:schemeClr>
            </a:gs>
            <a:gs pos="100000">
              <a:schemeClr val="accent4">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PH" sz="800" kern="1200" dirty="0" smtClean="0">
              <a:latin typeface="Roboto" pitchFamily="2" charset="0"/>
              <a:ea typeface="Roboto" pitchFamily="2" charset="0"/>
            </a:rPr>
            <a:t>CP-5</a:t>
          </a:r>
        </a:p>
        <a:p>
          <a:pPr lvl="0" algn="ctr" defTabSz="355600">
            <a:lnSpc>
              <a:spcPct val="90000"/>
            </a:lnSpc>
            <a:spcBef>
              <a:spcPct val="0"/>
            </a:spcBef>
            <a:spcAft>
              <a:spcPct val="35000"/>
            </a:spcAft>
          </a:pPr>
          <a:r>
            <a:rPr lang="en-PH" sz="900" b="1" kern="1200" dirty="0" smtClean="0">
              <a:latin typeface="Roboto" pitchFamily="2" charset="0"/>
              <a:ea typeface="Roboto" pitchFamily="2" charset="0"/>
            </a:rPr>
            <a:t>CENTRAL VISAYAS</a:t>
          </a:r>
          <a:endParaRPr lang="en-PH" sz="900" b="1" kern="1200" dirty="0">
            <a:latin typeface="Roboto" pitchFamily="2" charset="0"/>
            <a:ea typeface="Roboto" pitchFamily="2" charset="0"/>
          </a:endParaRPr>
        </a:p>
      </dsp:txBody>
      <dsp:txXfrm>
        <a:off x="7237882" y="635359"/>
        <a:ext cx="893588" cy="618475"/>
      </dsp:txXfrm>
    </dsp:sp>
    <dsp:sp modelId="{1CB7DB1C-F523-4FA6-890F-E66A9994353E}">
      <dsp:nvSpPr>
        <dsp:cNvPr id="0" name=""/>
        <dsp:cNvSpPr/>
      </dsp:nvSpPr>
      <dsp:spPr>
        <a:xfrm>
          <a:off x="7461279" y="1441488"/>
          <a:ext cx="893588" cy="618475"/>
        </a:xfrm>
        <a:prstGeom prst="rect">
          <a:avLst/>
        </a:prstGeom>
        <a:gradFill rotWithShape="0">
          <a:gsLst>
            <a:gs pos="0">
              <a:schemeClr val="accent4">
                <a:tint val="80000"/>
                <a:hueOff val="0"/>
                <a:satOff val="0"/>
                <a:lumOff val="0"/>
                <a:alphaOff val="0"/>
                <a:shade val="51000"/>
                <a:satMod val="130000"/>
              </a:schemeClr>
            </a:gs>
            <a:gs pos="80000">
              <a:schemeClr val="accent4">
                <a:tint val="80000"/>
                <a:hueOff val="0"/>
                <a:satOff val="0"/>
                <a:lumOff val="0"/>
                <a:alphaOff val="0"/>
                <a:shade val="93000"/>
                <a:satMod val="130000"/>
              </a:schemeClr>
            </a:gs>
            <a:gs pos="100000">
              <a:schemeClr val="accent4">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PH" sz="900" kern="1200" dirty="0" smtClean="0">
              <a:latin typeface="Roboto" pitchFamily="2" charset="0"/>
              <a:ea typeface="Roboto" pitchFamily="2" charset="0"/>
            </a:rPr>
            <a:t>CP5-A:</a:t>
          </a:r>
          <a:br>
            <a:rPr lang="en-PH" sz="900" kern="1200" dirty="0" smtClean="0">
              <a:latin typeface="Roboto" pitchFamily="2" charset="0"/>
              <a:ea typeface="Roboto" pitchFamily="2" charset="0"/>
            </a:rPr>
          </a:br>
          <a:r>
            <a:rPr lang="en-PH" sz="900" b="1" kern="1200" dirty="0" smtClean="0">
              <a:latin typeface="Roboto" pitchFamily="2" charset="0"/>
              <a:ea typeface="Roboto" pitchFamily="2" charset="0"/>
            </a:rPr>
            <a:t>Cebu</a:t>
          </a:r>
          <a:endParaRPr lang="en-PH" sz="900" b="1" kern="1200" dirty="0">
            <a:latin typeface="Roboto" pitchFamily="2" charset="0"/>
            <a:ea typeface="Roboto" pitchFamily="2" charset="0"/>
          </a:endParaRPr>
        </a:p>
      </dsp:txBody>
      <dsp:txXfrm>
        <a:off x="7461279" y="1441488"/>
        <a:ext cx="893588" cy="618475"/>
      </dsp:txXfrm>
    </dsp:sp>
    <dsp:sp modelId="{AAFDD31C-CA51-4E28-B674-F0AFD25C8C37}">
      <dsp:nvSpPr>
        <dsp:cNvPr id="0" name=""/>
        <dsp:cNvSpPr/>
      </dsp:nvSpPr>
      <dsp:spPr>
        <a:xfrm>
          <a:off x="7461279" y="2247617"/>
          <a:ext cx="893588" cy="618475"/>
        </a:xfrm>
        <a:prstGeom prst="rect">
          <a:avLst/>
        </a:prstGeom>
        <a:gradFill rotWithShape="0">
          <a:gsLst>
            <a:gs pos="0">
              <a:schemeClr val="accent4">
                <a:tint val="80000"/>
                <a:hueOff val="0"/>
                <a:satOff val="0"/>
                <a:lumOff val="0"/>
                <a:alphaOff val="0"/>
                <a:shade val="51000"/>
                <a:satMod val="130000"/>
              </a:schemeClr>
            </a:gs>
            <a:gs pos="80000">
              <a:schemeClr val="accent4">
                <a:tint val="80000"/>
                <a:hueOff val="0"/>
                <a:satOff val="0"/>
                <a:lumOff val="0"/>
                <a:alphaOff val="0"/>
                <a:shade val="93000"/>
                <a:satMod val="130000"/>
              </a:schemeClr>
            </a:gs>
            <a:gs pos="100000">
              <a:schemeClr val="accent4">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S" sz="900" kern="1200" dirty="0" smtClean="0">
              <a:latin typeface="Roboto" pitchFamily="2" charset="0"/>
              <a:ea typeface="Roboto" pitchFamily="2" charset="0"/>
            </a:rPr>
            <a:t>CP5-B:</a:t>
          </a:r>
          <a:br>
            <a:rPr lang="es-ES" sz="900" kern="1200" dirty="0" smtClean="0">
              <a:latin typeface="Roboto" pitchFamily="2" charset="0"/>
              <a:ea typeface="Roboto" pitchFamily="2" charset="0"/>
            </a:rPr>
          </a:br>
          <a:r>
            <a:rPr lang="es-ES" sz="900" b="1" kern="1200" dirty="0" smtClean="0">
              <a:latin typeface="Roboto" pitchFamily="2" charset="0"/>
              <a:ea typeface="Roboto" pitchFamily="2" charset="0"/>
            </a:rPr>
            <a:t>Negros Oriental</a:t>
          </a:r>
          <a:br>
            <a:rPr lang="es-ES" sz="900" b="1" kern="1200" dirty="0" smtClean="0">
              <a:latin typeface="Roboto" pitchFamily="2" charset="0"/>
              <a:ea typeface="Roboto" pitchFamily="2" charset="0"/>
            </a:rPr>
          </a:br>
          <a:r>
            <a:rPr lang="es-ES" sz="900" b="1" kern="1200" dirty="0" err="1" smtClean="0">
              <a:latin typeface="Roboto" pitchFamily="2" charset="0"/>
              <a:ea typeface="Roboto" pitchFamily="2" charset="0"/>
            </a:rPr>
            <a:t>Siquijor</a:t>
          </a:r>
          <a:endParaRPr lang="en-PH" sz="900" b="1" kern="1200" dirty="0">
            <a:latin typeface="Roboto" pitchFamily="2" charset="0"/>
            <a:ea typeface="Roboto" pitchFamily="2" charset="0"/>
          </a:endParaRPr>
        </a:p>
      </dsp:txBody>
      <dsp:txXfrm>
        <a:off x="7461279" y="2247617"/>
        <a:ext cx="893588" cy="618475"/>
      </dsp:txXfrm>
    </dsp:sp>
    <dsp:sp modelId="{24D6F28C-63E3-4F01-BDDD-DEC53E7760F1}">
      <dsp:nvSpPr>
        <dsp:cNvPr id="0" name=""/>
        <dsp:cNvSpPr/>
      </dsp:nvSpPr>
      <dsp:spPr>
        <a:xfrm>
          <a:off x="7461279" y="3053746"/>
          <a:ext cx="893588" cy="618475"/>
        </a:xfrm>
        <a:prstGeom prst="rect">
          <a:avLst/>
        </a:prstGeom>
        <a:gradFill rotWithShape="0">
          <a:gsLst>
            <a:gs pos="0">
              <a:schemeClr val="accent4">
                <a:tint val="80000"/>
                <a:hueOff val="0"/>
                <a:satOff val="0"/>
                <a:lumOff val="0"/>
                <a:alphaOff val="0"/>
                <a:shade val="51000"/>
                <a:satMod val="130000"/>
              </a:schemeClr>
            </a:gs>
            <a:gs pos="80000">
              <a:schemeClr val="accent4">
                <a:tint val="80000"/>
                <a:hueOff val="0"/>
                <a:satOff val="0"/>
                <a:lumOff val="0"/>
                <a:alphaOff val="0"/>
                <a:shade val="93000"/>
                <a:satMod val="130000"/>
              </a:schemeClr>
            </a:gs>
            <a:gs pos="100000">
              <a:schemeClr val="accent4">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PH" sz="900" kern="1200" dirty="0" smtClean="0">
              <a:latin typeface="Roboto" pitchFamily="2" charset="0"/>
              <a:ea typeface="Roboto" pitchFamily="2" charset="0"/>
            </a:rPr>
            <a:t>CP5-C:</a:t>
          </a:r>
          <a:br>
            <a:rPr lang="en-PH" sz="900" kern="1200" dirty="0" smtClean="0">
              <a:latin typeface="Roboto" pitchFamily="2" charset="0"/>
              <a:ea typeface="Roboto" pitchFamily="2" charset="0"/>
            </a:rPr>
          </a:br>
          <a:r>
            <a:rPr lang="en-PH" sz="900" b="1" kern="1200" dirty="0" smtClean="0">
              <a:latin typeface="Roboto" pitchFamily="2" charset="0"/>
              <a:ea typeface="Roboto" pitchFamily="2" charset="0"/>
            </a:rPr>
            <a:t>Bohol </a:t>
          </a:r>
          <a:endParaRPr lang="en-PH" sz="900" b="1" kern="1200" dirty="0">
            <a:latin typeface="Roboto" pitchFamily="2" charset="0"/>
            <a:ea typeface="Roboto" pitchFamily="2" charset="0"/>
          </a:endParaRPr>
        </a:p>
      </dsp:txBody>
      <dsp:txXfrm>
        <a:off x="7461279" y="3053746"/>
        <a:ext cx="893588" cy="618475"/>
      </dsp:txXfrm>
    </dsp:sp>
    <dsp:sp modelId="{3E0C7223-AE64-44BA-AC5B-01AD7574CF5F}">
      <dsp:nvSpPr>
        <dsp:cNvPr id="0" name=""/>
        <dsp:cNvSpPr/>
      </dsp:nvSpPr>
      <dsp:spPr>
        <a:xfrm>
          <a:off x="8319124" y="635359"/>
          <a:ext cx="893588" cy="618475"/>
        </a:xfrm>
        <a:prstGeom prst="rect">
          <a:avLst/>
        </a:prstGeom>
        <a:gradFill rotWithShape="0">
          <a:gsLst>
            <a:gs pos="0">
              <a:schemeClr val="accent4">
                <a:tint val="99000"/>
                <a:hueOff val="0"/>
                <a:satOff val="0"/>
                <a:lumOff val="0"/>
                <a:alphaOff val="0"/>
                <a:shade val="51000"/>
                <a:satMod val="130000"/>
              </a:schemeClr>
            </a:gs>
            <a:gs pos="80000">
              <a:schemeClr val="accent4">
                <a:tint val="99000"/>
                <a:hueOff val="0"/>
                <a:satOff val="0"/>
                <a:lumOff val="0"/>
                <a:alphaOff val="0"/>
                <a:shade val="93000"/>
                <a:satMod val="130000"/>
              </a:schemeClr>
            </a:gs>
            <a:gs pos="100000">
              <a:schemeClr val="accent4">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PH" sz="800" kern="1200" dirty="0" smtClean="0">
              <a:latin typeface="Roboto" pitchFamily="2" charset="0"/>
              <a:ea typeface="Roboto" pitchFamily="2" charset="0"/>
            </a:rPr>
            <a:t>CP-6</a:t>
          </a:r>
        </a:p>
        <a:p>
          <a:pPr lvl="0" algn="ctr" defTabSz="355600">
            <a:lnSpc>
              <a:spcPct val="90000"/>
            </a:lnSpc>
            <a:spcBef>
              <a:spcPct val="0"/>
            </a:spcBef>
            <a:spcAft>
              <a:spcPct val="35000"/>
            </a:spcAft>
          </a:pPr>
          <a:r>
            <a:rPr lang="en-PH" sz="900" b="1" kern="1200" dirty="0" smtClean="0">
              <a:latin typeface="Roboto" pitchFamily="2" charset="0"/>
              <a:ea typeface="Roboto" pitchFamily="2" charset="0"/>
            </a:rPr>
            <a:t>EASTERN VISAYAS </a:t>
          </a:r>
          <a:endParaRPr lang="en-PH" sz="900" b="1" kern="1200" dirty="0">
            <a:latin typeface="Roboto" pitchFamily="2" charset="0"/>
            <a:ea typeface="Roboto" pitchFamily="2" charset="0"/>
          </a:endParaRPr>
        </a:p>
      </dsp:txBody>
      <dsp:txXfrm>
        <a:off x="8319124" y="635359"/>
        <a:ext cx="893588" cy="618475"/>
      </dsp:txXfrm>
    </dsp:sp>
    <dsp:sp modelId="{90F50298-4FDA-42ED-88EF-221A31AB3670}">
      <dsp:nvSpPr>
        <dsp:cNvPr id="0" name=""/>
        <dsp:cNvSpPr/>
      </dsp:nvSpPr>
      <dsp:spPr>
        <a:xfrm>
          <a:off x="8542522" y="1441488"/>
          <a:ext cx="893588" cy="618475"/>
        </a:xfrm>
        <a:prstGeom prst="rect">
          <a:avLst/>
        </a:prstGeom>
        <a:gradFill rotWithShape="0">
          <a:gsLst>
            <a:gs pos="0">
              <a:schemeClr val="accent4">
                <a:tint val="80000"/>
                <a:hueOff val="0"/>
                <a:satOff val="0"/>
                <a:lumOff val="0"/>
                <a:alphaOff val="0"/>
                <a:shade val="51000"/>
                <a:satMod val="130000"/>
              </a:schemeClr>
            </a:gs>
            <a:gs pos="80000">
              <a:schemeClr val="accent4">
                <a:tint val="80000"/>
                <a:hueOff val="0"/>
                <a:satOff val="0"/>
                <a:lumOff val="0"/>
                <a:alphaOff val="0"/>
                <a:shade val="93000"/>
                <a:satMod val="130000"/>
              </a:schemeClr>
            </a:gs>
            <a:gs pos="100000">
              <a:schemeClr val="accent4">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PH" sz="900" kern="1200" dirty="0" smtClean="0">
              <a:latin typeface="Roboto" pitchFamily="2" charset="0"/>
              <a:ea typeface="Roboto" pitchFamily="2" charset="0"/>
            </a:rPr>
            <a:t>CP6-A:</a:t>
          </a:r>
          <a:br>
            <a:rPr lang="en-PH" sz="900" kern="1200" dirty="0" smtClean="0">
              <a:latin typeface="Roboto" pitchFamily="2" charset="0"/>
              <a:ea typeface="Roboto" pitchFamily="2" charset="0"/>
            </a:rPr>
          </a:br>
          <a:r>
            <a:rPr lang="en-PH" sz="900" b="1" kern="1200" dirty="0" smtClean="0">
              <a:latin typeface="Roboto" pitchFamily="2" charset="0"/>
              <a:ea typeface="Roboto" pitchFamily="2" charset="0"/>
            </a:rPr>
            <a:t>Leyte</a:t>
          </a:r>
          <a:br>
            <a:rPr lang="en-PH" sz="900" b="1" kern="1200" dirty="0" smtClean="0">
              <a:latin typeface="Roboto" pitchFamily="2" charset="0"/>
              <a:ea typeface="Roboto" pitchFamily="2" charset="0"/>
            </a:rPr>
          </a:br>
          <a:r>
            <a:rPr lang="en-PH" sz="900" b="1" kern="1200" dirty="0" smtClean="0">
              <a:latin typeface="Roboto" pitchFamily="2" charset="0"/>
              <a:ea typeface="Roboto" pitchFamily="2" charset="0"/>
            </a:rPr>
            <a:t>Southern Leyte</a:t>
          </a:r>
          <a:br>
            <a:rPr lang="en-PH" sz="900" b="1" kern="1200" dirty="0" smtClean="0">
              <a:latin typeface="Roboto" pitchFamily="2" charset="0"/>
              <a:ea typeface="Roboto" pitchFamily="2" charset="0"/>
            </a:rPr>
          </a:br>
          <a:r>
            <a:rPr lang="en-PH" sz="900" b="1" kern="1200" dirty="0" err="1" smtClean="0">
              <a:latin typeface="Roboto" pitchFamily="2" charset="0"/>
              <a:ea typeface="Roboto" pitchFamily="2" charset="0"/>
            </a:rPr>
            <a:t>Biliran</a:t>
          </a:r>
          <a:r>
            <a:rPr lang="en-PH" sz="900" b="1" kern="1200" dirty="0" smtClean="0">
              <a:latin typeface="Roboto" pitchFamily="2" charset="0"/>
              <a:ea typeface="Roboto" pitchFamily="2" charset="0"/>
            </a:rPr>
            <a:t> </a:t>
          </a:r>
          <a:endParaRPr lang="en-PH" sz="900" b="1" kern="1200" dirty="0">
            <a:latin typeface="Roboto" pitchFamily="2" charset="0"/>
            <a:ea typeface="Roboto" pitchFamily="2" charset="0"/>
          </a:endParaRPr>
        </a:p>
      </dsp:txBody>
      <dsp:txXfrm>
        <a:off x="8542522" y="1441488"/>
        <a:ext cx="893588" cy="618475"/>
      </dsp:txXfrm>
    </dsp:sp>
    <dsp:sp modelId="{1D76667B-BDD4-46A9-8A34-374DF12E8FE6}">
      <dsp:nvSpPr>
        <dsp:cNvPr id="0" name=""/>
        <dsp:cNvSpPr/>
      </dsp:nvSpPr>
      <dsp:spPr>
        <a:xfrm>
          <a:off x="8542522" y="2247617"/>
          <a:ext cx="893588" cy="618475"/>
        </a:xfrm>
        <a:prstGeom prst="rect">
          <a:avLst/>
        </a:prstGeom>
        <a:gradFill rotWithShape="0">
          <a:gsLst>
            <a:gs pos="0">
              <a:schemeClr val="accent4">
                <a:tint val="80000"/>
                <a:hueOff val="0"/>
                <a:satOff val="0"/>
                <a:lumOff val="0"/>
                <a:alphaOff val="0"/>
                <a:shade val="51000"/>
                <a:satMod val="130000"/>
              </a:schemeClr>
            </a:gs>
            <a:gs pos="80000">
              <a:schemeClr val="accent4">
                <a:tint val="80000"/>
                <a:hueOff val="0"/>
                <a:satOff val="0"/>
                <a:lumOff val="0"/>
                <a:alphaOff val="0"/>
                <a:shade val="93000"/>
                <a:satMod val="130000"/>
              </a:schemeClr>
            </a:gs>
            <a:gs pos="100000">
              <a:schemeClr val="accent4">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PH" sz="900" kern="1200" dirty="0" smtClean="0">
              <a:latin typeface="Roboto" pitchFamily="2" charset="0"/>
              <a:ea typeface="Roboto" pitchFamily="2" charset="0"/>
            </a:rPr>
            <a:t>CP6-B:</a:t>
          </a:r>
          <a:br>
            <a:rPr lang="en-PH" sz="900" kern="1200" dirty="0" smtClean="0">
              <a:latin typeface="Roboto" pitchFamily="2" charset="0"/>
              <a:ea typeface="Roboto" pitchFamily="2" charset="0"/>
            </a:rPr>
          </a:br>
          <a:r>
            <a:rPr lang="en-PH" sz="900" b="1" kern="1200" dirty="0" smtClean="0">
              <a:latin typeface="Roboto" pitchFamily="2" charset="0"/>
              <a:ea typeface="Roboto" pitchFamily="2" charset="0"/>
            </a:rPr>
            <a:t>Samar</a:t>
          </a:r>
          <a:br>
            <a:rPr lang="en-PH" sz="900" b="1" kern="1200" dirty="0" smtClean="0">
              <a:latin typeface="Roboto" pitchFamily="2" charset="0"/>
              <a:ea typeface="Roboto" pitchFamily="2" charset="0"/>
            </a:rPr>
          </a:br>
          <a:r>
            <a:rPr lang="en-PH" sz="900" b="1" kern="1200" dirty="0" smtClean="0">
              <a:latin typeface="Roboto" pitchFamily="2" charset="0"/>
              <a:ea typeface="Roboto" pitchFamily="2" charset="0"/>
            </a:rPr>
            <a:t>Northern Samar</a:t>
          </a:r>
          <a:br>
            <a:rPr lang="en-PH" sz="900" b="1" kern="1200" dirty="0" smtClean="0">
              <a:latin typeface="Roboto" pitchFamily="2" charset="0"/>
              <a:ea typeface="Roboto" pitchFamily="2" charset="0"/>
            </a:rPr>
          </a:br>
          <a:r>
            <a:rPr lang="en-PH" sz="900" b="1" kern="1200" dirty="0" smtClean="0">
              <a:latin typeface="Roboto" pitchFamily="2" charset="0"/>
              <a:ea typeface="Roboto" pitchFamily="2" charset="0"/>
            </a:rPr>
            <a:t>Eastern Samar </a:t>
          </a:r>
          <a:endParaRPr lang="en-PH" sz="900" b="1" kern="1200" dirty="0">
            <a:latin typeface="Roboto" pitchFamily="2" charset="0"/>
            <a:ea typeface="Roboto" pitchFamily="2" charset="0"/>
          </a:endParaRPr>
        </a:p>
      </dsp:txBody>
      <dsp:txXfrm>
        <a:off x="8542522" y="2247617"/>
        <a:ext cx="893588" cy="6184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708A2-1828-405A-99CC-6349D607F38B}" type="datetimeFigureOut">
              <a:rPr lang="en-PH" smtClean="0"/>
              <a:t>9/19/2019</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4281E8-6F4A-4B03-BC2E-C58E7B29DD38}" type="slidenum">
              <a:rPr lang="en-PH" smtClean="0"/>
              <a:t>‹#›</a:t>
            </a:fld>
            <a:endParaRPr lang="en-PH"/>
          </a:p>
        </p:txBody>
      </p:sp>
    </p:spTree>
    <p:extLst>
      <p:ext uri="{BB962C8B-B14F-4D97-AF65-F5344CB8AC3E}">
        <p14:creationId xmlns:p14="http://schemas.microsoft.com/office/powerpoint/2010/main" val="428721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AE722-8860-4177-B9F0-1C3B6557E6E9}" type="slidenum">
              <a:rPr lang="en-PH" smtClean="0">
                <a:solidFill>
                  <a:prstClr val="black"/>
                </a:solidFill>
              </a:rPr>
              <a:pPr/>
              <a:t>2</a:t>
            </a:fld>
            <a:endParaRPr lang="en-PH">
              <a:solidFill>
                <a:prstClr val="black"/>
              </a:solidFill>
            </a:endParaRPr>
          </a:p>
        </p:txBody>
      </p:sp>
    </p:spTree>
    <p:extLst>
      <p:ext uri="{BB962C8B-B14F-4D97-AF65-F5344CB8AC3E}">
        <p14:creationId xmlns:p14="http://schemas.microsoft.com/office/powerpoint/2010/main" val="702846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PH" sz="1200" kern="1200" dirty="0" smtClean="0">
                <a:solidFill>
                  <a:schemeClr val="tx1"/>
                </a:solidFill>
                <a:effectLst/>
                <a:latin typeface="+mn-lt"/>
                <a:ea typeface="+mn-ea"/>
                <a:cs typeface="+mn-cs"/>
              </a:rPr>
              <a:t>Sustainable Tourism, as defined by the World Tourism Organization, “</a:t>
            </a:r>
            <a:r>
              <a:rPr lang="en-PH" sz="1200" i="1" kern="1200" dirty="0" smtClean="0">
                <a:solidFill>
                  <a:schemeClr val="tx1"/>
                </a:solidFill>
                <a:effectLst/>
                <a:latin typeface="+mn-lt"/>
                <a:ea typeface="+mn-ea"/>
                <a:cs typeface="+mn-cs"/>
              </a:rPr>
              <a:t>“Tourism that takes full account of its current and future economic, social and environmental impacts, addressing the needs of visitors, the industry, the environment and host communities”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PH" sz="1200" kern="1200" dirty="0" smtClean="0">
                <a:solidFill>
                  <a:schemeClr val="tx1"/>
                </a:solidFill>
                <a:effectLst/>
                <a:latin typeface="+mn-lt"/>
                <a:ea typeface="+mn-ea"/>
                <a:cs typeface="+mn-cs"/>
              </a:rPr>
              <a:t>Sustainable Tourism can only be achieved when the three pillars are in sync – environmental sustainability, social sustainability and economic sustainability.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r>
              <a:rPr lang="en-PH" sz="1200" kern="1200" dirty="0" smtClean="0">
                <a:solidFill>
                  <a:schemeClr val="tx1"/>
                </a:solidFill>
                <a:effectLst/>
                <a:latin typeface="+mn-lt"/>
                <a:ea typeface="+mn-ea"/>
                <a:cs typeface="+mn-cs"/>
              </a:rPr>
              <a:t>When a certain destination becomes popular, profit increases and so do the number of infrastructures, air and water pollution, air and sea connectivity, food consumption and new inhabitants around the area. </a:t>
            </a:r>
            <a:endParaRPr lang="en-US" sz="1200" kern="1200" dirty="0" smtClean="0">
              <a:solidFill>
                <a:schemeClr val="tx1"/>
              </a:solidFill>
              <a:effectLst/>
              <a:latin typeface="+mn-lt"/>
              <a:ea typeface="+mn-ea"/>
              <a:cs typeface="+mn-cs"/>
            </a:endParaRPr>
          </a:p>
          <a:p>
            <a:r>
              <a:rPr lang="en-PH"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PH" sz="1200" kern="1200" dirty="0" smtClean="0">
                <a:solidFill>
                  <a:schemeClr val="tx1"/>
                </a:solidFill>
                <a:effectLst/>
                <a:latin typeface="+mn-lt"/>
                <a:ea typeface="+mn-ea"/>
                <a:cs typeface="+mn-cs"/>
              </a:rPr>
              <a:t>Let’s take a look at Western </a:t>
            </a:r>
            <a:r>
              <a:rPr lang="en-PH" sz="1200" kern="1200" dirty="0" err="1" smtClean="0">
                <a:solidFill>
                  <a:schemeClr val="tx1"/>
                </a:solidFill>
                <a:effectLst/>
                <a:latin typeface="+mn-lt"/>
                <a:ea typeface="+mn-ea"/>
                <a:cs typeface="+mn-cs"/>
              </a:rPr>
              <a:t>Visayas</a:t>
            </a:r>
            <a:r>
              <a:rPr lang="en-PH" sz="1200" kern="1200" dirty="0" smtClean="0">
                <a:solidFill>
                  <a:schemeClr val="tx1"/>
                </a:solidFill>
                <a:effectLst/>
                <a:latin typeface="+mn-lt"/>
                <a:ea typeface="+mn-ea"/>
                <a:cs typeface="+mn-cs"/>
              </a:rPr>
              <a:t>’ most visited destinations.</a:t>
            </a:r>
            <a:endParaRPr lang="en-US" sz="1200" kern="1200" dirty="0" smtClean="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pPr>
              <a:defRPr/>
            </a:pP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6D4BA679-5E08-421E-9AC5-98EE233BEFED}"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3129548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17966" eaLnBrk="1" fontAlgn="auto" hangingPunct="1">
              <a:spcBef>
                <a:spcPts val="0"/>
              </a:spcBef>
              <a:spcAft>
                <a:spcPts val="0"/>
              </a:spcAft>
            </a:pPr>
            <a:r>
              <a:rPr lang="en-PH" dirty="0"/>
              <a:t>So, why should we care about sustainable tourism? Simple – to allow 10-million tourists in Western </a:t>
            </a:r>
            <a:r>
              <a:rPr lang="en-PH" dirty="0" err="1"/>
              <a:t>Visayas</a:t>
            </a:r>
            <a:r>
              <a:rPr lang="en-PH" dirty="0"/>
              <a:t> by 2022 and let them explore our Western </a:t>
            </a:r>
            <a:r>
              <a:rPr lang="en-PH" dirty="0" err="1"/>
              <a:t>Visayas</a:t>
            </a:r>
            <a:r>
              <a:rPr lang="en-PH" dirty="0"/>
              <a:t> islands, experience culture and traditions through landmarks and old houses and commune with nature across mountain ranges in the 6 provinces of Region VI. </a:t>
            </a:r>
            <a:endParaRPr lang="en-US"/>
          </a:p>
          <a:p>
            <a:endParaRPr lang="en-US"/>
          </a:p>
        </p:txBody>
      </p:sp>
      <p:sp>
        <p:nvSpPr>
          <p:cNvPr id="4" name="Slide Number Placeholder 3"/>
          <p:cNvSpPr>
            <a:spLocks noGrp="1"/>
          </p:cNvSpPr>
          <p:nvPr>
            <p:ph type="sldNum" sz="quarter" idx="10"/>
          </p:nvPr>
        </p:nvSpPr>
        <p:spPr/>
        <p:txBody>
          <a:bodyPr/>
          <a:lstStyle/>
          <a:p>
            <a:fld id="{492A275B-EF43-48D4-B989-016E0E4CFE9E}"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064025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87242" eaLnBrk="0" fontAlgn="base" hangingPunct="0">
              <a:spcBef>
                <a:spcPct val="30000"/>
              </a:spcBef>
              <a:spcAft>
                <a:spcPct val="0"/>
              </a:spcAft>
              <a:defRPr/>
            </a:pPr>
            <a:r>
              <a:rPr lang="en-PH" dirty="0"/>
              <a:t>In 2018, 4,955,898 tourists visited Western </a:t>
            </a:r>
            <a:r>
              <a:rPr lang="en-PH" dirty="0" err="1"/>
              <a:t>Visayas</a:t>
            </a:r>
            <a:r>
              <a:rPr lang="en-PH" dirty="0"/>
              <a:t> to experience its beauty, explore its wonders and discover its islands, making it one of the most travelled regions in the Philippines. </a:t>
            </a:r>
          </a:p>
          <a:p>
            <a:pPr defTabSz="887242" eaLnBrk="0" fontAlgn="base" hangingPunct="0">
              <a:spcBef>
                <a:spcPct val="30000"/>
              </a:spcBef>
              <a:spcAft>
                <a:spcPct val="0"/>
              </a:spcAft>
              <a:defRPr/>
            </a:pPr>
            <a:endParaRPr lang="en-PH" dirty="0"/>
          </a:p>
          <a:p>
            <a:pPr defTabSz="887242" eaLnBrk="0" fontAlgn="base" hangingPunct="0">
              <a:spcBef>
                <a:spcPct val="30000"/>
              </a:spcBef>
              <a:spcAft>
                <a:spcPct val="0"/>
              </a:spcAft>
              <a:defRPr/>
            </a:pPr>
            <a:endParaRPr lang="en-US" dirty="0"/>
          </a:p>
        </p:txBody>
      </p:sp>
      <p:sp>
        <p:nvSpPr>
          <p:cNvPr id="4" name="Date Placeholder 3"/>
          <p:cNvSpPr>
            <a:spLocks noGrp="1"/>
          </p:cNvSpPr>
          <p:nvPr>
            <p:ph type="dt" idx="10"/>
          </p:nvPr>
        </p:nvSpPr>
        <p:spPr/>
        <p:txBody>
          <a:bodyPr/>
          <a:lstStyle/>
          <a:p>
            <a:pPr>
              <a:defRPr/>
            </a:pP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6D4BA679-5E08-421E-9AC5-98EE233BEFED}"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3506083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PH" sz="1200" kern="1200" dirty="0" smtClean="0">
                <a:solidFill>
                  <a:schemeClr val="tx1"/>
                </a:solidFill>
                <a:effectLst/>
                <a:latin typeface="+mn-lt"/>
                <a:ea typeface="+mn-ea"/>
                <a:cs typeface="+mn-cs"/>
              </a:rPr>
              <a:t>Sustainable tourism development is a long-term process that requires various efforts, determination and collaboration from all sectors of the society. The very reason why efforts have been undertaken to adopt a more strategic and innovative approach in incorporating sustainability and inclusive growth in the National Tourism Development Plan 2016-2022 through MSME Development in Tourism, Gender and Women Empowerment, Cultural Offerings, Environment and Climate Change Adaptation and Risks and Crises Management Programs.</a:t>
            </a:r>
            <a:endParaRPr lang="en-US" sz="1200" kern="1200" dirty="0" smtClean="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pPr>
              <a:defRPr/>
            </a:pP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6D4BA679-5E08-421E-9AC5-98EE233BEFED}"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279465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531" y="685175"/>
            <a:ext cx="4980939" cy="3430287"/>
          </a:xfrm>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Section 36 of the Tourism Act of 2009 provides for the formulation of the National Tourism Plan to address the evolving needs of the industry. </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Last </a:t>
            </a:r>
            <a:r>
              <a:rPr lang="en-US" b="1" dirty="0" smtClean="0">
                <a:ea typeface="ＭＳ Ｐゴシック" pitchFamily="34" charset="-128"/>
              </a:rPr>
              <a:t>February 23, 2017</a:t>
            </a:r>
            <a:r>
              <a:rPr lang="en-US" dirty="0" smtClean="0">
                <a:ea typeface="ＭＳ Ｐゴシック" pitchFamily="34" charset="-128"/>
              </a:rPr>
              <a:t>, the </a:t>
            </a:r>
            <a:r>
              <a:rPr lang="en-US" b="1" dirty="0" smtClean="0">
                <a:ea typeface="ＭＳ Ｐゴシック" pitchFamily="34" charset="-128"/>
              </a:rPr>
              <a:t>Tourism Coordinating Council</a:t>
            </a:r>
            <a:r>
              <a:rPr lang="en-US" dirty="0" smtClean="0">
                <a:ea typeface="ＭＳ Ｐゴシック" pitchFamily="34" charset="-128"/>
              </a:rPr>
              <a:t> (TCC), a 25-agency body established by Republic Act 9593 to coordinate national tourism development efforts, has approved the National Tourism Development Plan 2016-2022. Likewise, the Plan was presented and approved during the </a:t>
            </a:r>
            <a:r>
              <a:rPr lang="en-US" b="1" dirty="0" smtClean="0">
                <a:ea typeface="ＭＳ Ｐゴシック" pitchFamily="34" charset="-128"/>
              </a:rPr>
              <a:t>14</a:t>
            </a:r>
            <a:r>
              <a:rPr lang="en-US" b="1" baseline="30000" dirty="0" smtClean="0">
                <a:ea typeface="ＭＳ Ｐゴシック" pitchFamily="34" charset="-128"/>
              </a:rPr>
              <a:t>th</a:t>
            </a:r>
            <a:r>
              <a:rPr lang="en-US" b="1" dirty="0" smtClean="0">
                <a:ea typeface="ＭＳ Ｐゴシック" pitchFamily="34" charset="-128"/>
              </a:rPr>
              <a:t> Cabinet Meeting</a:t>
            </a:r>
            <a:r>
              <a:rPr lang="en-US" dirty="0" smtClean="0">
                <a:ea typeface="ＭＳ Ｐゴシック" pitchFamily="34" charset="-128"/>
              </a:rPr>
              <a:t> on </a:t>
            </a:r>
            <a:r>
              <a:rPr lang="en-US" b="1" dirty="0" smtClean="0">
                <a:ea typeface="ＭＳ Ｐゴシック" pitchFamily="34" charset="-128"/>
              </a:rPr>
              <a:t>3 April 2017</a:t>
            </a:r>
            <a:r>
              <a:rPr lang="en-US" dirty="0" smtClean="0">
                <a:ea typeface="ＭＳ Ｐゴシック" pitchFamily="34" charset="-128"/>
              </a:rPr>
              <a:t>.</a:t>
            </a:r>
          </a:p>
          <a:p>
            <a:pPr eaLnBrk="1" hangingPunct="1">
              <a:spcBef>
                <a:spcPct val="0"/>
              </a:spcBef>
            </a:pPr>
            <a:endParaRPr lang="en-US" dirty="0" smtClean="0">
              <a:ea typeface="ＭＳ Ｐゴシック" pitchFamily="34" charset="-128"/>
            </a:endParaRPr>
          </a:p>
          <a:p>
            <a:endParaRPr lang="en-PH" dirty="0"/>
          </a:p>
        </p:txBody>
      </p:sp>
      <p:sp>
        <p:nvSpPr>
          <p:cNvPr id="4" name="Slide Number Placeholder 3"/>
          <p:cNvSpPr>
            <a:spLocks noGrp="1"/>
          </p:cNvSpPr>
          <p:nvPr>
            <p:ph type="sldNum" sz="quarter" idx="10"/>
          </p:nvPr>
        </p:nvSpPr>
        <p:spPr/>
        <p:txBody>
          <a:bodyPr/>
          <a:lstStyle/>
          <a:p>
            <a:fld id="{B4AAE722-8860-4177-B9F0-1C3B6557E6E9}" type="slidenum">
              <a:rPr lang="en-PH" smtClean="0">
                <a:solidFill>
                  <a:prstClr val="black"/>
                </a:solidFill>
              </a:rPr>
              <a:pPr/>
              <a:t>3</a:t>
            </a:fld>
            <a:endParaRPr lang="en-PH">
              <a:solidFill>
                <a:prstClr val="black"/>
              </a:solidFill>
            </a:endParaRPr>
          </a:p>
        </p:txBody>
      </p:sp>
    </p:spTree>
    <p:extLst>
      <p:ext uri="{BB962C8B-B14F-4D97-AF65-F5344CB8AC3E}">
        <p14:creationId xmlns:p14="http://schemas.microsoft.com/office/powerpoint/2010/main" val="303827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531" y="685175"/>
            <a:ext cx="4980939" cy="3430287"/>
          </a:xfrm>
        </p:spPr>
      </p:sp>
      <p:sp>
        <p:nvSpPr>
          <p:cNvPr id="3" name="Notes Placeholder 2"/>
          <p:cNvSpPr>
            <a:spLocks noGrp="1"/>
          </p:cNvSpPr>
          <p:nvPr>
            <p:ph type="body" idx="1"/>
          </p:nvPr>
        </p:nvSpPr>
        <p:spPr/>
        <p:txBody>
          <a:bodyPr/>
          <a:lstStyle/>
          <a:p>
            <a:r>
              <a:rPr lang="en-US" dirty="0" smtClean="0">
                <a:ea typeface="ＭＳ Ｐゴシック" pitchFamily="34" charset="-128"/>
              </a:rPr>
              <a:t>Two approaches were utilized as guiding principles in the formulation of the Plan.</a:t>
            </a:r>
          </a:p>
          <a:p>
            <a:endParaRPr lang="en-US" dirty="0" smtClean="0">
              <a:ea typeface="ＭＳ Ｐゴシック" pitchFamily="34" charset="-128"/>
            </a:endParaRPr>
          </a:p>
          <a:p>
            <a:r>
              <a:rPr lang="en-US" dirty="0" smtClean="0">
                <a:ea typeface="ＭＳ Ｐゴシック" pitchFamily="34" charset="-128"/>
              </a:rPr>
              <a:t>We continue to adopt the cluster approach where we talk about developing specific areas. Together with </a:t>
            </a:r>
            <a:r>
              <a:rPr lang="en-US" b="1" dirty="0" smtClean="0">
                <a:ea typeface="ＭＳ Ｐゴシック" pitchFamily="34" charset="-128"/>
              </a:rPr>
              <a:t>complementing access</a:t>
            </a:r>
            <a:r>
              <a:rPr lang="en-US" dirty="0" smtClean="0">
                <a:ea typeface="ＭＳ Ｐゴシック" pitchFamily="34" charset="-128"/>
              </a:rPr>
              <a:t> would be the (for the most part of the Philippines):</a:t>
            </a:r>
          </a:p>
          <a:p>
            <a:r>
              <a:rPr lang="en-US" dirty="0" smtClean="0">
                <a:ea typeface="ＭＳ Ｐゴシック" pitchFamily="34" charset="-128"/>
              </a:rPr>
              <a:t>-</a:t>
            </a:r>
            <a:r>
              <a:rPr lang="en-US" b="1" dirty="0" smtClean="0">
                <a:ea typeface="ＭＳ Ｐゴシック" pitchFamily="34" charset="-128"/>
              </a:rPr>
              <a:t>attendant natural and cultural attractions</a:t>
            </a:r>
            <a:r>
              <a:rPr lang="en-US" dirty="0" smtClean="0">
                <a:ea typeface="ＭＳ Ｐゴシック" pitchFamily="34" charset="-128"/>
              </a:rPr>
              <a:t> that we have within a certain area, </a:t>
            </a:r>
          </a:p>
          <a:p>
            <a:r>
              <a:rPr lang="en-US" dirty="0" smtClean="0">
                <a:ea typeface="ＭＳ Ｐゴシック" pitchFamily="34" charset="-128"/>
              </a:rPr>
              <a:t>-</a:t>
            </a:r>
            <a:r>
              <a:rPr lang="en-US" b="1" dirty="0" smtClean="0">
                <a:ea typeface="ＭＳ Ｐゴシック" pitchFamily="34" charset="-128"/>
              </a:rPr>
              <a:t>transportation networks</a:t>
            </a:r>
            <a:r>
              <a:rPr lang="en-US" dirty="0" smtClean="0">
                <a:ea typeface="ＭＳ Ｐゴシック" pitchFamily="34" charset="-128"/>
              </a:rPr>
              <a:t>; and essentially, </a:t>
            </a:r>
          </a:p>
          <a:p>
            <a:r>
              <a:rPr lang="en-US" dirty="0" smtClean="0">
                <a:ea typeface="ＭＳ Ｐゴシック" pitchFamily="34" charset="-128"/>
              </a:rPr>
              <a:t>-</a:t>
            </a:r>
            <a:r>
              <a:rPr lang="en-US" b="1" dirty="0" smtClean="0">
                <a:ea typeface="ＭＳ Ｐゴシック" pitchFamily="34" charset="-128"/>
              </a:rPr>
              <a:t>the urban capitals and service centers</a:t>
            </a:r>
            <a:r>
              <a:rPr lang="en-US" dirty="0" smtClean="0">
                <a:ea typeface="ＭＳ Ｐゴシック" pitchFamily="34" charset="-128"/>
              </a:rPr>
              <a:t>.</a:t>
            </a:r>
          </a:p>
          <a:p>
            <a:endParaRPr lang="en-US" dirty="0" smtClean="0">
              <a:ea typeface="ＭＳ Ｐゴシック" pitchFamily="34" charset="-128"/>
            </a:endParaRPr>
          </a:p>
          <a:p>
            <a:r>
              <a:rPr lang="en-US" dirty="0" smtClean="0">
                <a:ea typeface="ＭＳ Ｐゴシック" pitchFamily="34" charset="-128"/>
              </a:rPr>
              <a:t>These Tourism Development Areas are interdependent with each other, offering a wide range of destination products, and shall be linked by one or more gateways (e.g. airports or seaports).</a:t>
            </a:r>
          </a:p>
          <a:p>
            <a:endParaRPr lang="en-US" dirty="0" smtClean="0">
              <a:ea typeface="ＭＳ Ｐゴシック" pitchFamily="34" charset="-128"/>
            </a:endParaRPr>
          </a:p>
          <a:p>
            <a:endParaRPr lang="en-US" dirty="0" smtClean="0">
              <a:ea typeface="ＭＳ Ｐゴシック" pitchFamily="34" charset="-128"/>
            </a:endParaRPr>
          </a:p>
          <a:p>
            <a:endParaRPr lang="en-PH" dirty="0"/>
          </a:p>
        </p:txBody>
      </p:sp>
      <p:sp>
        <p:nvSpPr>
          <p:cNvPr id="4" name="Slide Number Placeholder 3"/>
          <p:cNvSpPr>
            <a:spLocks noGrp="1"/>
          </p:cNvSpPr>
          <p:nvPr>
            <p:ph type="sldNum" sz="quarter" idx="10"/>
          </p:nvPr>
        </p:nvSpPr>
        <p:spPr/>
        <p:txBody>
          <a:bodyPr/>
          <a:lstStyle/>
          <a:p>
            <a:fld id="{B4AAE722-8860-4177-B9F0-1C3B6557E6E9}" type="slidenum">
              <a:rPr lang="en-PH" smtClean="0">
                <a:solidFill>
                  <a:prstClr val="black"/>
                </a:solidFill>
              </a:rPr>
              <a:pPr/>
              <a:t>8</a:t>
            </a:fld>
            <a:endParaRPr lang="en-PH">
              <a:solidFill>
                <a:prstClr val="black"/>
              </a:solidFill>
            </a:endParaRPr>
          </a:p>
        </p:txBody>
      </p:sp>
    </p:spTree>
    <p:extLst>
      <p:ext uri="{BB962C8B-B14F-4D97-AF65-F5344CB8AC3E}">
        <p14:creationId xmlns:p14="http://schemas.microsoft.com/office/powerpoint/2010/main" val="199438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531" y="685175"/>
            <a:ext cx="4980939" cy="3430287"/>
          </a:xfrm>
        </p:spPr>
      </p:sp>
      <p:sp>
        <p:nvSpPr>
          <p:cNvPr id="3" name="Notes Placeholder 2"/>
          <p:cNvSpPr>
            <a:spLocks noGrp="1"/>
          </p:cNvSpPr>
          <p:nvPr>
            <p:ph type="body" idx="1"/>
          </p:nvPr>
        </p:nvSpPr>
        <p:spPr/>
        <p:txBody>
          <a:bodyPr/>
          <a:lstStyle/>
          <a:p>
            <a:pPr eaLnBrk="1" hangingPunct="1">
              <a:spcBef>
                <a:spcPct val="0"/>
              </a:spcBef>
            </a:pPr>
            <a:r>
              <a:rPr lang="en-PH" dirty="0" smtClean="0">
                <a:ea typeface="ＭＳ Ｐゴシック" pitchFamily="34" charset="-128"/>
              </a:rPr>
              <a:t>With the physical framework that we have been working on, </a:t>
            </a:r>
            <a:r>
              <a:rPr lang="en-PH" b="1" dirty="0" smtClean="0">
                <a:ea typeface="ＭＳ Ｐゴシック" pitchFamily="34" charset="-128"/>
              </a:rPr>
              <a:t>20 Tourism Clusters</a:t>
            </a:r>
            <a:r>
              <a:rPr lang="en-PH" dirty="0" smtClean="0">
                <a:ea typeface="ＭＳ Ｐゴシック" pitchFamily="34" charset="-128"/>
              </a:rPr>
              <a:t> composed of </a:t>
            </a:r>
            <a:r>
              <a:rPr lang="en-PH" b="1" dirty="0" smtClean="0">
                <a:ea typeface="ＭＳ Ｐゴシック" pitchFamily="34" charset="-128"/>
              </a:rPr>
              <a:t>49 specific Tourism Development Areas</a:t>
            </a:r>
            <a:r>
              <a:rPr lang="en-PH" dirty="0" smtClean="0">
                <a:ea typeface="ＭＳ Ｐゴシック" pitchFamily="34" charset="-128"/>
              </a:rPr>
              <a:t> have been identified in the Plan.</a:t>
            </a:r>
          </a:p>
          <a:p>
            <a:pPr eaLnBrk="1" hangingPunct="1">
              <a:spcBef>
                <a:spcPct val="0"/>
              </a:spcBef>
            </a:pPr>
            <a:endParaRPr lang="en-PH" dirty="0" smtClean="0">
              <a:ea typeface="ＭＳ Ｐゴシック" pitchFamily="34" charset="-128"/>
            </a:endParaRPr>
          </a:p>
          <a:p>
            <a:pPr eaLnBrk="1" hangingPunct="1">
              <a:spcBef>
                <a:spcPct val="0"/>
              </a:spcBef>
            </a:pPr>
            <a:r>
              <a:rPr lang="en-PH" dirty="0" smtClean="0">
                <a:ea typeface="ＭＳ Ｐゴシック" pitchFamily="34" charset="-128"/>
              </a:rPr>
              <a:t>-7 in Northern Philippines ranging from CAR to CALABARZON</a:t>
            </a:r>
          </a:p>
          <a:p>
            <a:pPr eaLnBrk="1" hangingPunct="1">
              <a:spcBef>
                <a:spcPct val="0"/>
              </a:spcBef>
            </a:pPr>
            <a:r>
              <a:rPr lang="en-PH" dirty="0" smtClean="0">
                <a:ea typeface="ＭＳ Ｐゴシック" pitchFamily="34" charset="-128"/>
              </a:rPr>
              <a:t>-6 in Central Philippines comprised of MIMAROPA to Eastern </a:t>
            </a:r>
            <a:r>
              <a:rPr lang="en-PH" dirty="0" err="1" smtClean="0">
                <a:ea typeface="ＭＳ Ｐゴシック" pitchFamily="34" charset="-128"/>
              </a:rPr>
              <a:t>Visayas</a:t>
            </a:r>
            <a:r>
              <a:rPr lang="en-PH" dirty="0" smtClean="0">
                <a:ea typeface="ＭＳ Ｐゴシック" pitchFamily="34" charset="-128"/>
              </a:rPr>
              <a:t>; and</a:t>
            </a:r>
          </a:p>
          <a:p>
            <a:pPr eaLnBrk="1" hangingPunct="1">
              <a:spcBef>
                <a:spcPct val="0"/>
              </a:spcBef>
            </a:pPr>
            <a:r>
              <a:rPr lang="en-PH" dirty="0" smtClean="0">
                <a:ea typeface="ＭＳ Ｐゴシック" pitchFamily="34" charset="-128"/>
              </a:rPr>
              <a:t>-7 in Southern Philippines. Zamboanga </a:t>
            </a:r>
            <a:r>
              <a:rPr lang="en-PH" dirty="0" err="1" smtClean="0">
                <a:ea typeface="ＭＳ Ｐゴシック" pitchFamily="34" charset="-128"/>
              </a:rPr>
              <a:t>Pensinsula</a:t>
            </a:r>
            <a:r>
              <a:rPr lang="en-PH" dirty="0" smtClean="0">
                <a:ea typeface="ＭＳ Ｐゴシック" pitchFamily="34" charset="-128"/>
              </a:rPr>
              <a:t> to ARMM</a:t>
            </a:r>
          </a:p>
          <a:p>
            <a:pPr eaLnBrk="1" hangingPunct="1">
              <a:spcBef>
                <a:spcPct val="0"/>
              </a:spcBef>
            </a:pPr>
            <a:endParaRPr lang="en-PH" dirty="0" smtClean="0">
              <a:ea typeface="ＭＳ Ｐゴシック" pitchFamily="34" charset="-128"/>
            </a:endParaRPr>
          </a:p>
          <a:p>
            <a:pPr eaLnBrk="1" hangingPunct="1">
              <a:spcBef>
                <a:spcPct val="0"/>
              </a:spcBef>
            </a:pPr>
            <a:r>
              <a:rPr lang="en-PH" dirty="0" smtClean="0">
                <a:ea typeface="ＭＳ Ｐゴシック" pitchFamily="34" charset="-128"/>
              </a:rPr>
              <a:t>9 of these 20 are gateway clusters, which have international airports</a:t>
            </a:r>
          </a:p>
          <a:p>
            <a:pPr>
              <a:spcBef>
                <a:spcPct val="0"/>
              </a:spcBef>
            </a:pPr>
            <a:endParaRPr lang="en-PH" dirty="0" smtClean="0">
              <a:ea typeface="ＭＳ Ｐゴシック" pitchFamily="34" charset="-128"/>
            </a:endParaRPr>
          </a:p>
          <a:p>
            <a:pPr eaLnBrk="1" hangingPunct="1">
              <a:spcBef>
                <a:spcPct val="0"/>
              </a:spcBef>
            </a:pPr>
            <a:endParaRPr lang="en-PH" dirty="0" smtClean="0">
              <a:ea typeface="ＭＳ Ｐゴシック" pitchFamily="34" charset="-128"/>
            </a:endParaRPr>
          </a:p>
          <a:p>
            <a:endParaRPr lang="en-PH" dirty="0"/>
          </a:p>
        </p:txBody>
      </p:sp>
      <p:sp>
        <p:nvSpPr>
          <p:cNvPr id="4" name="Slide Number Placeholder 3"/>
          <p:cNvSpPr>
            <a:spLocks noGrp="1"/>
          </p:cNvSpPr>
          <p:nvPr>
            <p:ph type="sldNum" sz="quarter" idx="10"/>
          </p:nvPr>
        </p:nvSpPr>
        <p:spPr/>
        <p:txBody>
          <a:bodyPr/>
          <a:lstStyle/>
          <a:p>
            <a:fld id="{B4AAE722-8860-4177-B9F0-1C3B6557E6E9}" type="slidenum">
              <a:rPr lang="en-PH" smtClean="0">
                <a:solidFill>
                  <a:prstClr val="black"/>
                </a:solidFill>
              </a:rPr>
              <a:pPr/>
              <a:t>9</a:t>
            </a:fld>
            <a:endParaRPr lang="en-PH">
              <a:solidFill>
                <a:prstClr val="black"/>
              </a:solidFill>
            </a:endParaRPr>
          </a:p>
        </p:txBody>
      </p:sp>
    </p:spTree>
    <p:extLst>
      <p:ext uri="{BB962C8B-B14F-4D97-AF65-F5344CB8AC3E}">
        <p14:creationId xmlns:p14="http://schemas.microsoft.com/office/powerpoint/2010/main" val="2656125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B4AAE722-8860-4177-B9F0-1C3B6557E6E9}" type="slidenum">
              <a:rPr lang="en-PH" smtClean="0">
                <a:solidFill>
                  <a:prstClr val="black"/>
                </a:solidFill>
              </a:rPr>
              <a:pPr/>
              <a:t>10</a:t>
            </a:fld>
            <a:endParaRPr lang="en-PH">
              <a:solidFill>
                <a:prstClr val="black"/>
              </a:solidFill>
            </a:endParaRPr>
          </a:p>
        </p:txBody>
      </p:sp>
    </p:spTree>
    <p:extLst>
      <p:ext uri="{BB962C8B-B14F-4D97-AF65-F5344CB8AC3E}">
        <p14:creationId xmlns:p14="http://schemas.microsoft.com/office/powerpoint/2010/main" val="2213307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531" y="685175"/>
            <a:ext cx="4980939" cy="3430287"/>
          </a:xfrm>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To successfully implement the identified development programs of the NTDP, the principles of convergence is being sought to promote strong institutional partnership thru shared responsibilities with National, Local agencies and stakeholders.</a:t>
            </a:r>
          </a:p>
          <a:p>
            <a:pPr eaLnBrk="1" hangingPunct="1">
              <a:spcBef>
                <a:spcPct val="0"/>
              </a:spcBef>
            </a:pPr>
            <a:endParaRPr lang="en-US" dirty="0" smtClean="0">
              <a:ea typeface="ＭＳ Ｐゴシック" pitchFamily="34" charset="-128"/>
            </a:endParaRPr>
          </a:p>
          <a:p>
            <a:endParaRPr lang="en-PH" dirty="0"/>
          </a:p>
        </p:txBody>
      </p:sp>
      <p:sp>
        <p:nvSpPr>
          <p:cNvPr id="4" name="Slide Number Placeholder 3"/>
          <p:cNvSpPr>
            <a:spLocks noGrp="1"/>
          </p:cNvSpPr>
          <p:nvPr>
            <p:ph type="sldNum" sz="quarter" idx="10"/>
          </p:nvPr>
        </p:nvSpPr>
        <p:spPr/>
        <p:txBody>
          <a:bodyPr/>
          <a:lstStyle/>
          <a:p>
            <a:fld id="{B4AAE722-8860-4177-B9F0-1C3B6557E6E9}" type="slidenum">
              <a:rPr lang="en-PH" smtClean="0">
                <a:solidFill>
                  <a:prstClr val="black"/>
                </a:solidFill>
              </a:rPr>
              <a:pPr/>
              <a:t>11</a:t>
            </a:fld>
            <a:endParaRPr lang="en-PH">
              <a:solidFill>
                <a:prstClr val="black"/>
              </a:solidFill>
            </a:endParaRPr>
          </a:p>
        </p:txBody>
      </p:sp>
    </p:spTree>
    <p:extLst>
      <p:ext uri="{BB962C8B-B14F-4D97-AF65-F5344CB8AC3E}">
        <p14:creationId xmlns:p14="http://schemas.microsoft.com/office/powerpoint/2010/main" val="4072263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531" y="685175"/>
            <a:ext cx="4980939" cy="3430287"/>
          </a:xfrm>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That is saying that we have to work: </a:t>
            </a:r>
          </a:p>
          <a:p>
            <a:pPr eaLnBrk="1" hangingPunct="1">
              <a:spcBef>
                <a:spcPct val="0"/>
              </a:spcBef>
            </a:pPr>
            <a:r>
              <a:rPr lang="en-US" b="1" dirty="0" smtClean="0">
                <a:ea typeface="ＭＳ Ｐゴシック" pitchFamily="34" charset="-128"/>
              </a:rPr>
              <a:t>-National and local, government and private, civic and business enterprises</a:t>
            </a:r>
            <a:r>
              <a:rPr lang="en-US" dirty="0" smtClean="0">
                <a:ea typeface="ＭＳ Ｐゴシック" pitchFamily="34" charset="-128"/>
              </a:rPr>
              <a:t>… (click)</a:t>
            </a:r>
          </a:p>
          <a:p>
            <a:pPr eaLnBrk="1" hangingPunct="1">
              <a:spcBef>
                <a:spcPct val="0"/>
              </a:spcBef>
            </a:pPr>
            <a:endParaRPr lang="en-US" dirty="0" smtClean="0">
              <a:ea typeface="ＭＳ Ｐゴシック" pitchFamily="34" charset="-128"/>
            </a:endParaRPr>
          </a:p>
          <a:p>
            <a:pPr eaLnBrk="1" hangingPunct="1">
              <a:spcBef>
                <a:spcPct val="0"/>
              </a:spcBef>
            </a:pPr>
            <a:r>
              <a:rPr lang="en-US" b="1" dirty="0" smtClean="0">
                <a:ea typeface="ＭＳ Ｐゴシック" pitchFamily="34" charset="-128"/>
              </a:rPr>
              <a:t>-With special attention given by the national agencies and LGUs to airports, roads and seaports</a:t>
            </a:r>
            <a:r>
              <a:rPr lang="en-US" dirty="0" smtClean="0">
                <a:ea typeface="ＭＳ Ｐゴシック" pitchFamily="34" charset="-128"/>
              </a:rPr>
              <a:t>; </a:t>
            </a:r>
          </a:p>
          <a:p>
            <a:pPr eaLnBrk="1" hangingPunct="1">
              <a:spcBef>
                <a:spcPct val="0"/>
              </a:spcBef>
            </a:pPr>
            <a:endParaRPr lang="en-US" dirty="0" smtClean="0">
              <a:ea typeface="ＭＳ Ｐゴシック" pitchFamily="34" charset="-128"/>
            </a:endParaRPr>
          </a:p>
          <a:p>
            <a:pPr eaLnBrk="1" hangingPunct="1">
              <a:spcBef>
                <a:spcPct val="0"/>
              </a:spcBef>
            </a:pPr>
            <a:r>
              <a:rPr lang="en-US" b="1" dirty="0" smtClean="0">
                <a:ea typeface="ＭＳ Ｐゴシック" pitchFamily="34" charset="-128"/>
              </a:rPr>
              <a:t>-The private sector being a major player in terms of Accommodation facilities, attractions, implementing standards and marketing</a:t>
            </a:r>
            <a:r>
              <a:rPr lang="en-US" dirty="0" smtClean="0">
                <a:ea typeface="ＭＳ Ｐゴシック" pitchFamily="34" charset="-128"/>
              </a:rPr>
              <a:t>; and</a:t>
            </a:r>
          </a:p>
          <a:p>
            <a:pPr eaLnBrk="1" hangingPunct="1">
              <a:spcBef>
                <a:spcPct val="0"/>
              </a:spcBef>
            </a:pPr>
            <a:endParaRPr lang="en-US" dirty="0" smtClean="0">
              <a:ea typeface="ＭＳ Ｐゴシック" pitchFamily="34" charset="-128"/>
            </a:endParaRPr>
          </a:p>
          <a:p>
            <a:pPr eaLnBrk="1" hangingPunct="1">
              <a:spcBef>
                <a:spcPct val="0"/>
              </a:spcBef>
            </a:pPr>
            <a:r>
              <a:rPr lang="en-US" b="1" dirty="0" smtClean="0">
                <a:ea typeface="ＭＳ Ｐゴシック" pitchFamily="34" charset="-128"/>
              </a:rPr>
              <a:t>-Back to the LGUs once more in terms of improving safety, cleanliness, sanitation, training and infusing a culture of tourism</a:t>
            </a:r>
            <a:r>
              <a:rPr lang="en-US" dirty="0" smtClean="0">
                <a:ea typeface="ＭＳ Ｐゴシック" pitchFamily="34" charset="-128"/>
              </a:rPr>
              <a:t>. </a:t>
            </a:r>
          </a:p>
          <a:p>
            <a:endParaRPr lang="en-PH" dirty="0"/>
          </a:p>
        </p:txBody>
      </p:sp>
      <p:sp>
        <p:nvSpPr>
          <p:cNvPr id="4" name="Slide Number Placeholder 3"/>
          <p:cNvSpPr>
            <a:spLocks noGrp="1"/>
          </p:cNvSpPr>
          <p:nvPr>
            <p:ph type="sldNum" sz="quarter" idx="10"/>
          </p:nvPr>
        </p:nvSpPr>
        <p:spPr/>
        <p:txBody>
          <a:bodyPr/>
          <a:lstStyle/>
          <a:p>
            <a:fld id="{B4AAE722-8860-4177-B9F0-1C3B6557E6E9}" type="slidenum">
              <a:rPr lang="en-PH" smtClean="0">
                <a:solidFill>
                  <a:prstClr val="black"/>
                </a:solidFill>
              </a:rPr>
              <a:pPr/>
              <a:t>12</a:t>
            </a:fld>
            <a:endParaRPr lang="en-PH">
              <a:solidFill>
                <a:prstClr val="black"/>
              </a:solidFill>
            </a:endParaRPr>
          </a:p>
        </p:txBody>
      </p:sp>
    </p:spTree>
    <p:extLst>
      <p:ext uri="{BB962C8B-B14F-4D97-AF65-F5344CB8AC3E}">
        <p14:creationId xmlns:p14="http://schemas.microsoft.com/office/powerpoint/2010/main" val="2846124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531" y="685175"/>
            <a:ext cx="4980939" cy="3430287"/>
          </a:xfrm>
        </p:spPr>
      </p:sp>
      <p:sp>
        <p:nvSpPr>
          <p:cNvPr id="3" name="Notes Placeholder 2"/>
          <p:cNvSpPr>
            <a:spLocks noGrp="1"/>
          </p:cNvSpPr>
          <p:nvPr>
            <p:ph type="body" idx="1"/>
          </p:nvPr>
        </p:nvSpPr>
        <p:spPr/>
        <p:txBody>
          <a:bodyPr/>
          <a:lstStyle/>
          <a:p>
            <a:r>
              <a:rPr lang="en-US" dirty="0" smtClean="0">
                <a:ea typeface="ＭＳ Ｐゴシック" pitchFamily="34" charset="-128"/>
              </a:rPr>
              <a:t>To address the concerns of the industry, two strategic directions have been identified in the NTDP:</a:t>
            </a:r>
          </a:p>
          <a:p>
            <a:r>
              <a:rPr lang="en-US" dirty="0" smtClean="0">
                <a:ea typeface="ＭＳ Ｐゴシック" pitchFamily="34" charset="-128"/>
              </a:rPr>
              <a:t>(CLICK)-</a:t>
            </a:r>
            <a:r>
              <a:rPr lang="en-US" b="1" dirty="0" smtClean="0">
                <a:ea typeface="ＭＳ Ｐゴシック" pitchFamily="34" charset="-128"/>
              </a:rPr>
              <a:t>One is focused on a competitive tourism industry.</a:t>
            </a:r>
            <a:r>
              <a:rPr lang="en-US" dirty="0" smtClean="0">
                <a:ea typeface="ＭＳ Ｐゴシック" pitchFamily="34" charset="-128"/>
              </a:rPr>
              <a:t> </a:t>
            </a:r>
          </a:p>
          <a:p>
            <a:endParaRPr lang="en-US" dirty="0" smtClean="0">
              <a:ea typeface="ＭＳ Ｐゴシック" pitchFamily="34" charset="-128"/>
            </a:endParaRPr>
          </a:p>
          <a:p>
            <a:r>
              <a:rPr lang="en-US" dirty="0" smtClean="0">
                <a:ea typeface="ＭＳ Ｐゴシック" pitchFamily="34" charset="-128"/>
              </a:rPr>
              <a:t>For improving competitiveness, 7 priority programs were identified, to wit improving: 1) transport infrastructure, 2) the ease of travel to the country, 3) attraction of the necessary capital to improve our products, 4) the development of existing facilities to be scattered throughout the clusters, 5) expanding our marketing efforts, 6) building our human resource capacity, and 7) improving existing standards to be able to compete in the international level.</a:t>
            </a:r>
          </a:p>
          <a:p>
            <a:endParaRPr lang="en-US" dirty="0" smtClean="0">
              <a:ea typeface="ＭＳ Ｐゴシック" pitchFamily="34" charset="-128"/>
            </a:endParaRPr>
          </a:p>
          <a:p>
            <a:r>
              <a:rPr lang="en-US" dirty="0" smtClean="0">
                <a:ea typeface="ＭＳ Ｐゴシック" pitchFamily="34" charset="-128"/>
              </a:rPr>
              <a:t>(CLICK)-</a:t>
            </a:r>
            <a:r>
              <a:rPr lang="en-US" b="1" dirty="0" smtClean="0">
                <a:ea typeface="ＭＳ Ｐゴシック" pitchFamily="34" charset="-128"/>
              </a:rPr>
              <a:t>Second is undertaking certain strategic programs that will pursue sustainability of whatever development framework we undertake as well as ensure that everyone participates in the growth that ensues.</a:t>
            </a:r>
          </a:p>
          <a:p>
            <a:endParaRPr lang="en-US" dirty="0" smtClean="0">
              <a:ea typeface="ＭＳ Ｐゴシック" pitchFamily="34" charset="-128"/>
            </a:endParaRPr>
          </a:p>
          <a:p>
            <a:r>
              <a:rPr lang="en-US" dirty="0" smtClean="0">
                <a:ea typeface="ＭＳ Ｐゴシック" pitchFamily="34" charset="-128"/>
              </a:rPr>
              <a:t>On the other hand, the second strategic direction is geared towards: 1) focusing certain resources in developing our micro small and medium scale enterprises in the tourism and travel sector, 2) promoting Gender, 3) expanding our cultural offerings, 4) preserving environment and adapting climate change measures, and finally 5) implementing programs that will mitigate risks, both natural and man-made. </a:t>
            </a:r>
          </a:p>
          <a:p>
            <a:endParaRPr lang="en-PH" dirty="0"/>
          </a:p>
        </p:txBody>
      </p:sp>
      <p:sp>
        <p:nvSpPr>
          <p:cNvPr id="4" name="Slide Number Placeholder 3"/>
          <p:cNvSpPr>
            <a:spLocks noGrp="1"/>
          </p:cNvSpPr>
          <p:nvPr>
            <p:ph type="sldNum" sz="quarter" idx="10"/>
          </p:nvPr>
        </p:nvSpPr>
        <p:spPr/>
        <p:txBody>
          <a:bodyPr/>
          <a:lstStyle/>
          <a:p>
            <a:fld id="{B4AAE722-8860-4177-B9F0-1C3B6557E6E9}" type="slidenum">
              <a:rPr lang="en-PH" smtClean="0">
                <a:solidFill>
                  <a:prstClr val="black"/>
                </a:solidFill>
              </a:rPr>
              <a:pPr/>
              <a:t>13</a:t>
            </a:fld>
            <a:endParaRPr lang="en-PH">
              <a:solidFill>
                <a:prstClr val="black"/>
              </a:solidFill>
            </a:endParaRPr>
          </a:p>
        </p:txBody>
      </p:sp>
    </p:spTree>
    <p:extLst>
      <p:ext uri="{BB962C8B-B14F-4D97-AF65-F5344CB8AC3E}">
        <p14:creationId xmlns:p14="http://schemas.microsoft.com/office/powerpoint/2010/main" val="3608658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174281E8-6F4A-4B03-BC2E-C58E7B29DD38}" type="slidenum">
              <a:rPr lang="en-PH" smtClean="0"/>
              <a:t>26</a:t>
            </a:fld>
            <a:endParaRPr lang="en-PH"/>
          </a:p>
        </p:txBody>
      </p:sp>
    </p:spTree>
    <p:extLst>
      <p:ext uri="{BB962C8B-B14F-4D97-AF65-F5344CB8AC3E}">
        <p14:creationId xmlns:p14="http://schemas.microsoft.com/office/powerpoint/2010/main" val="372908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76"/>
            <a:ext cx="9440035"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5"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364600-442D-40F5-8532-208B4C5A790B}" type="datetimeFigureOut">
              <a:rPr lang="en-PH" smtClean="0"/>
              <a:t>9/19/2019</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046CF153-F3A5-4B5C-A757-38ACED0DC773}" type="slidenum">
              <a:rPr lang="en-PH" smtClean="0"/>
              <a:t>‹#›</a:t>
            </a:fld>
            <a:endParaRPr lang="en-PH"/>
          </a:p>
        </p:txBody>
      </p:sp>
    </p:spTree>
    <p:extLst>
      <p:ext uri="{BB962C8B-B14F-4D97-AF65-F5344CB8AC3E}">
        <p14:creationId xmlns:p14="http://schemas.microsoft.com/office/powerpoint/2010/main" val="2052612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907" y="547807"/>
            <a:ext cx="10141799" cy="3816806"/>
          </a:xfrm>
          <a:prstGeom prst="rect">
            <a:avLst/>
          </a:prstGeom>
        </p:spPr>
      </p:pic>
      <p:sp>
        <p:nvSpPr>
          <p:cNvPr id="2" name="Title 1"/>
          <p:cNvSpPr>
            <a:spLocks noGrp="1"/>
          </p:cNvSpPr>
          <p:nvPr>
            <p:ph type="title"/>
          </p:nvPr>
        </p:nvSpPr>
        <p:spPr>
          <a:xfrm>
            <a:off x="913829" y="4565255"/>
            <a:ext cx="10355327"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45"/>
            <a:ext cx="9845347"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7" y="5108728"/>
            <a:ext cx="10353763"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364600-442D-40F5-8532-208B4C5A790B}" type="datetimeFigureOut">
              <a:rPr lang="en-PH" smtClean="0"/>
              <a:t>9/19/2019</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046CF153-F3A5-4B5C-A757-38ACED0DC773}" type="slidenum">
              <a:rPr lang="en-PH" smtClean="0"/>
              <a:t>‹#›</a:t>
            </a:fld>
            <a:endParaRPr lang="en-PH"/>
          </a:p>
        </p:txBody>
      </p:sp>
    </p:spTree>
    <p:extLst>
      <p:ext uri="{BB962C8B-B14F-4D97-AF65-F5344CB8AC3E}">
        <p14:creationId xmlns:p14="http://schemas.microsoft.com/office/powerpoint/2010/main" val="3093690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7" y="608437"/>
            <a:ext cx="10353763"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7"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364600-442D-40F5-8532-208B4C5A790B}" type="datetimeFigureOut">
              <a:rPr lang="en-PH" smtClean="0"/>
              <a:t>9/19/2019</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046CF153-F3A5-4B5C-A757-38ACED0DC773}" type="slidenum">
              <a:rPr lang="en-PH" smtClean="0"/>
              <a:t>‹#›</a:t>
            </a:fld>
            <a:endParaRPr lang="en-PH"/>
          </a:p>
        </p:txBody>
      </p:sp>
    </p:spTree>
    <p:extLst>
      <p:ext uri="{BB962C8B-B14F-4D97-AF65-F5344CB8AC3E}">
        <p14:creationId xmlns:p14="http://schemas.microsoft.com/office/powerpoint/2010/main" val="2855065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610037"/>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7"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364600-442D-40F5-8532-208B4C5A790B}" type="datetimeFigureOut">
              <a:rPr lang="en-PH" smtClean="0"/>
              <a:t>9/19/2019</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046CF153-F3A5-4B5C-A757-38ACED0DC773}" type="slidenum">
              <a:rPr lang="en-PH" smtClean="0"/>
              <a:t>‹#›</a:t>
            </a:fld>
            <a:endParaRPr lang="en-PH"/>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57915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7" y="2126978"/>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809"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364600-442D-40F5-8532-208B4C5A790B}" type="datetimeFigureOut">
              <a:rPr lang="en-PH" smtClean="0"/>
              <a:t>9/19/2019</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046CF153-F3A5-4B5C-A757-38ACED0DC773}" type="slidenum">
              <a:rPr lang="en-PH" smtClean="0"/>
              <a:t>‹#›</a:t>
            </a:fld>
            <a:endParaRPr lang="en-PH"/>
          </a:p>
        </p:txBody>
      </p:sp>
    </p:spTree>
    <p:extLst>
      <p:ext uri="{BB962C8B-B14F-4D97-AF65-F5344CB8AC3E}">
        <p14:creationId xmlns:p14="http://schemas.microsoft.com/office/powerpoint/2010/main" val="704553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7" y="609600"/>
            <a:ext cx="10353763"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B364600-442D-40F5-8532-208B4C5A790B}" type="datetimeFigureOut">
              <a:rPr lang="en-PH" smtClean="0"/>
              <a:t>9/19/2019</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046CF153-F3A5-4B5C-A757-38ACED0DC773}" type="slidenum">
              <a:rPr lang="en-PH" smtClean="0"/>
              <a:t>‹#›</a:t>
            </a:fld>
            <a:endParaRPr lang="en-PH"/>
          </a:p>
        </p:txBody>
      </p:sp>
    </p:spTree>
    <p:extLst>
      <p:ext uri="{BB962C8B-B14F-4D97-AF65-F5344CB8AC3E}">
        <p14:creationId xmlns:p14="http://schemas.microsoft.com/office/powerpoint/2010/main" val="1236438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3" y="1818250"/>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3" y="1818250"/>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50"/>
            <a:ext cx="3339972" cy="1847851"/>
          </a:xfrm>
          <a:prstGeom prst="rect">
            <a:avLst/>
          </a:prstGeom>
        </p:spPr>
      </p:pic>
      <p:sp>
        <p:nvSpPr>
          <p:cNvPr id="30" name="Title 1"/>
          <p:cNvSpPr>
            <a:spLocks noGrp="1"/>
          </p:cNvSpPr>
          <p:nvPr>
            <p:ph type="title"/>
          </p:nvPr>
        </p:nvSpPr>
        <p:spPr>
          <a:xfrm>
            <a:off x="913797"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404"/>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403"/>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401"/>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B364600-442D-40F5-8532-208B4C5A790B}" type="datetimeFigureOut">
              <a:rPr lang="en-PH" smtClean="0"/>
              <a:t>9/19/2019</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046CF153-F3A5-4B5C-A757-38ACED0DC773}" type="slidenum">
              <a:rPr lang="en-PH" smtClean="0"/>
              <a:t>‹#›</a:t>
            </a:fld>
            <a:endParaRPr lang="en-PH"/>
          </a:p>
        </p:txBody>
      </p:sp>
    </p:spTree>
    <p:extLst>
      <p:ext uri="{BB962C8B-B14F-4D97-AF65-F5344CB8AC3E}">
        <p14:creationId xmlns:p14="http://schemas.microsoft.com/office/powerpoint/2010/main" val="1265720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364600-442D-40F5-8532-208B4C5A790B}" type="datetimeFigureOut">
              <a:rPr lang="en-PH" smtClean="0"/>
              <a:t>9/19/2019</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046CF153-F3A5-4B5C-A757-38ACED0DC773}" type="slidenum">
              <a:rPr lang="en-PH" smtClean="0"/>
              <a:t>‹#›</a:t>
            </a:fld>
            <a:endParaRPr lang="en-PH"/>
          </a:p>
        </p:txBody>
      </p:sp>
    </p:spTree>
    <p:extLst>
      <p:ext uri="{BB962C8B-B14F-4D97-AF65-F5344CB8AC3E}">
        <p14:creationId xmlns:p14="http://schemas.microsoft.com/office/powerpoint/2010/main" val="1456457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93" y="609635"/>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635"/>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364600-442D-40F5-8532-208B4C5A790B}" type="datetimeFigureOut">
              <a:rPr lang="en-PH" smtClean="0"/>
              <a:t>9/19/2019</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046CF153-F3A5-4B5C-A757-38ACED0DC773}" type="slidenum">
              <a:rPr lang="en-PH" smtClean="0"/>
              <a:t>‹#›</a:t>
            </a:fld>
            <a:endParaRPr lang="en-PH"/>
          </a:p>
        </p:txBody>
      </p:sp>
    </p:spTree>
    <p:extLst>
      <p:ext uri="{BB962C8B-B14F-4D97-AF65-F5344CB8AC3E}">
        <p14:creationId xmlns:p14="http://schemas.microsoft.com/office/powerpoint/2010/main" val="2560256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719750-1D16-44CE-84BE-2B2EEC7B2EE5}"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2F387A-5343-4B90-B801-053CE9D1921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72212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0FD53B-3E43-4522-9DDB-42B344C69F04}"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9D98A4-3A85-4081-80BE-6DC687A445A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60740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364600-442D-40F5-8532-208B4C5A790B}" type="datetimeFigureOut">
              <a:rPr lang="en-PH" smtClean="0"/>
              <a:t>9/19/2019</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046CF153-F3A5-4B5C-A757-38ACED0DC773}" type="slidenum">
              <a:rPr lang="en-PH" smtClean="0"/>
              <a:t>‹#›</a:t>
            </a:fld>
            <a:endParaRPr lang="en-PH"/>
          </a:p>
        </p:txBody>
      </p:sp>
    </p:spTree>
    <p:extLst>
      <p:ext uri="{BB962C8B-B14F-4D97-AF65-F5344CB8AC3E}">
        <p14:creationId xmlns:p14="http://schemas.microsoft.com/office/powerpoint/2010/main" val="3221240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7"/>
            <a:ext cx="10363200" cy="1362075"/>
          </a:xfrm>
        </p:spPr>
        <p:txBody>
          <a:bodyPr anchor="t">
            <a:normAutofit/>
          </a:bodyPr>
          <a:lstStyle>
            <a:lvl1pPr algn="l">
              <a:defRPr sz="32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D67938-8119-411D-B3CC-C3B7CA75C540}"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22D751-2FBF-48DA-B11F-DB4CD6C9F3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96577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981207"/>
            <a:ext cx="5384800" cy="4144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981207"/>
            <a:ext cx="5384800" cy="4144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15094FC-104A-4721-A902-313B134042B2}"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E9C4DF-1960-4FEC-86AC-7B5584C1A3A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2961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BA43148-E0A1-4DAD-9DF0-ECF7604388BE}"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FCC185A-A395-4FD3-A549-2A70F47F9AD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4500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ACC280-8F3B-410F-893F-45A0B9FD7BEC}"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8ED6FFF-3152-4BDC-84B8-08D03EBFB6F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52228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914400"/>
            <a:ext cx="4011084" cy="68580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766733" y="914402"/>
            <a:ext cx="6815667" cy="521176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3" y="1676404"/>
            <a:ext cx="4011084" cy="44497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C724AF6-1606-4BF8-B4F3-C24152CC91A8}"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459D5A-679B-4F9F-BFB8-28BE189FF09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2747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2389717" y="914436"/>
            <a:ext cx="7315200" cy="3813175"/>
          </a:xfrm>
        </p:spPr>
        <p:txBody>
          <a:bodyPr rtlCol="0">
            <a:normAutofit/>
          </a:bodyPr>
          <a:lstStyle>
            <a:lvl1pPr marL="0" indent="0">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C5AD775-FD8E-481A-B088-0DBBFA6809DC}"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F5603C3-FD98-435F-B6A5-4E6BC28CA60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8871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PH"/>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9339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3F434D3C-CA23-453B-A61F-19831EFE4652}" type="datetimeFigureOut">
              <a:rPr lang="en-PH" smtClean="0">
                <a:solidFill>
                  <a:prstClr val="black">
                    <a:tint val="75000"/>
                  </a:prstClr>
                </a:solidFill>
              </a:rPr>
              <a:pPr/>
              <a:t>9/19/2019</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23D2380-932C-4163-84D3-54F85F6ECEAA}"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84440140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719750-1D16-44CE-84BE-2B2EEC7B2EE5}"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2F387A-5343-4B90-B801-053CE9D1921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759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0FD53B-3E43-4522-9DDB-42B344C69F04}"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9D98A4-3A85-4081-80BE-6DC687A445A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89872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normAutofit/>
          </a:bodyPr>
          <a:lstStyle>
            <a:lvl1pPr algn="l">
              <a:defRPr sz="32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D67938-8119-411D-B3CC-C3B7CA75C540}"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22D751-2FBF-48DA-B11F-DB4CD6C9F3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8473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25" y="1761103"/>
            <a:ext cx="9590551"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25" y="3589879"/>
            <a:ext cx="9590551"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364600-442D-40F5-8532-208B4C5A790B}" type="datetimeFigureOut">
              <a:rPr lang="en-PH" smtClean="0"/>
              <a:t>9/19/2019</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046CF153-F3A5-4B5C-A757-38ACED0DC773}" type="slidenum">
              <a:rPr lang="en-PH" smtClean="0"/>
              <a:t>‹#›</a:t>
            </a:fld>
            <a:endParaRPr lang="en-PH"/>
          </a:p>
        </p:txBody>
      </p:sp>
    </p:spTree>
    <p:extLst>
      <p:ext uri="{BB962C8B-B14F-4D97-AF65-F5344CB8AC3E}">
        <p14:creationId xmlns:p14="http://schemas.microsoft.com/office/powerpoint/2010/main" val="4162759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981207"/>
            <a:ext cx="5384800" cy="4144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981207"/>
            <a:ext cx="5384800" cy="4144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15094FC-104A-4721-A902-313B134042B2}"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E9C4DF-1960-4FEC-86AC-7B5584C1A3A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8196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BA43148-E0A1-4DAD-9DF0-ECF7604388BE}"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FCC185A-A395-4FD3-A549-2A70F47F9AD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6287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ACC280-8F3B-410F-893F-45A0B9FD7BEC}"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8ED6FFF-3152-4BDC-84B8-08D03EBFB6F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087484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914400"/>
            <a:ext cx="4011084" cy="68580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766733" y="914402"/>
            <a:ext cx="6815667" cy="521176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3" y="1676404"/>
            <a:ext cx="4011084" cy="44497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C724AF6-1606-4BF8-B4F3-C24152CC91A8}"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459D5A-679B-4F9F-BFB8-28BE189FF09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6347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2389717" y="914434"/>
            <a:ext cx="7315200" cy="3813175"/>
          </a:xfrm>
        </p:spPr>
        <p:txBody>
          <a:bodyPr rtlCol="0">
            <a:normAutofit/>
          </a:bodyPr>
          <a:lstStyle>
            <a:lvl1pPr marL="0" indent="0">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C5AD775-FD8E-481A-B088-0DBBFA6809DC}"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F5603C3-FD98-435F-B6A5-4E6BC28CA60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27342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PH"/>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3F434D3C-CA23-453B-A61F-19831EFE4652}" type="datetimeFigureOut">
              <a:rPr lang="en-PH" smtClean="0">
                <a:solidFill>
                  <a:prstClr val="black">
                    <a:tint val="75000"/>
                  </a:prstClr>
                </a:solidFill>
              </a:rPr>
              <a:pPr/>
              <a:t>9/19/2019</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23D2380-932C-4163-84D3-54F85F6ECEAA}"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67082019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719750-1D16-44CE-84BE-2B2EEC7B2EE5}"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2F387A-5343-4B90-B801-053CE9D1921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55272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0FD53B-3E43-4522-9DDB-42B344C69F04}"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9D98A4-3A85-4081-80BE-6DC687A445A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7575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normAutofit/>
          </a:bodyPr>
          <a:lstStyle>
            <a:lvl1pPr algn="l">
              <a:defRPr sz="32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D67938-8119-411D-B3CC-C3B7CA75C540}"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22D751-2FBF-48DA-B11F-DB4CD6C9F3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9739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981207"/>
            <a:ext cx="5384800" cy="4144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981207"/>
            <a:ext cx="5384800" cy="4144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15094FC-104A-4721-A902-313B134042B2}"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E9C4DF-1960-4FEC-86AC-7B5584C1A3A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8519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820"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916" y="1732456"/>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364600-442D-40F5-8532-208B4C5A790B}" type="datetimeFigureOut">
              <a:rPr lang="en-PH" smtClean="0"/>
              <a:t>9/19/2019</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046CF153-F3A5-4B5C-A757-38ACED0DC773}" type="slidenum">
              <a:rPr lang="en-PH" smtClean="0"/>
              <a:t>‹#›</a:t>
            </a:fld>
            <a:endParaRPr lang="en-PH"/>
          </a:p>
        </p:txBody>
      </p:sp>
    </p:spTree>
    <p:extLst>
      <p:ext uri="{BB962C8B-B14F-4D97-AF65-F5344CB8AC3E}">
        <p14:creationId xmlns:p14="http://schemas.microsoft.com/office/powerpoint/2010/main" val="36058837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BA43148-E0A1-4DAD-9DF0-ECF7604388BE}"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FCC185A-A395-4FD3-A549-2A70F47F9AD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4538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ACC280-8F3B-410F-893F-45A0B9FD7BEC}"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8ED6FFF-3152-4BDC-84B8-08D03EBFB6F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4224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914400"/>
            <a:ext cx="4011084" cy="68580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766733" y="914402"/>
            <a:ext cx="6815667" cy="521176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3" y="1676404"/>
            <a:ext cx="4011084" cy="44497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C724AF6-1606-4BF8-B4F3-C24152CC91A8}"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459D5A-679B-4F9F-BFB8-28BE189FF09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23098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2389717" y="914428"/>
            <a:ext cx="7315200" cy="3813175"/>
          </a:xfrm>
        </p:spPr>
        <p:txBody>
          <a:bodyPr rtlCol="0">
            <a:normAutofit/>
          </a:bodyPr>
          <a:lstStyle>
            <a:lvl1pPr marL="0" indent="0">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C5AD775-FD8E-481A-B088-0DBBFA6809DC}"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F5603C3-FD98-435F-B6A5-4E6BC28CA60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6030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PH"/>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3F434D3C-CA23-453B-A61F-19831EFE4652}" type="datetimeFigureOut">
              <a:rPr lang="en-PH" smtClean="0">
                <a:solidFill>
                  <a:prstClr val="black">
                    <a:tint val="75000"/>
                  </a:prstClr>
                </a:solidFill>
              </a:rPr>
              <a:pPr/>
              <a:t>9/19/2019</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23D2380-932C-4163-84D3-54F85F6ECEAA}"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932806992"/>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650162-7CCE-4133-B62A-986FA5F15D98}" type="datetime1">
              <a:rPr lang="en-US" smtClean="0">
                <a:solidFill>
                  <a:prstClr val="black">
                    <a:tint val="75000"/>
                  </a:prstClr>
                </a:solidFill>
              </a: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6D073-1C7D-4B8F-B4FE-7BECFAB6CC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2242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BCDB1B-FD9C-4099-99D7-9A8ECDBA3B99}" type="datetime1">
              <a:rPr lang="en-US" smtClean="0">
                <a:solidFill>
                  <a:prstClr val="black">
                    <a:tint val="75000"/>
                  </a:prstClr>
                </a:solidFill>
              </a: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6D073-1C7D-4B8F-B4FE-7BECFAB6CC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369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96E4DE-9BF4-43C7-9E8F-F56401EF096E}" type="datetime1">
              <a:rPr lang="en-US" smtClean="0">
                <a:solidFill>
                  <a:prstClr val="black">
                    <a:tint val="75000"/>
                  </a:prstClr>
                </a:solidFill>
              </a: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6D073-1C7D-4B8F-B4FE-7BECFAB6CC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6771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4BBCC7-0EE2-4CC5-B241-7D4DEA4767E6}" type="datetime1">
              <a:rPr lang="en-US" smtClean="0">
                <a:solidFill>
                  <a:prstClr val="black">
                    <a:tint val="75000"/>
                  </a:prstClr>
                </a:solidFill>
              </a:rPr>
              <a:pPr/>
              <a:t>9/19/2019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D6D073-1C7D-4B8F-B4FE-7BECFAB6CC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005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8E5832-0248-43DD-8DCB-57426E343F19}" type="datetime1">
              <a:rPr lang="en-US" smtClean="0">
                <a:solidFill>
                  <a:prstClr val="black">
                    <a:tint val="75000"/>
                  </a:prstClr>
                </a:solidFill>
              </a:rPr>
              <a:pPr/>
              <a:t>9/19/2019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D6D073-1C7D-4B8F-B4FE-7BECFAB6CC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82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9"/>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9"/>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45"/>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8" y="1835290"/>
            <a:ext cx="4895331"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8" y="2380145"/>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364600-442D-40F5-8532-208B4C5A790B}" type="datetimeFigureOut">
              <a:rPr lang="en-PH" smtClean="0"/>
              <a:t>9/19/2019</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046CF153-F3A5-4B5C-A757-38ACED0DC773}" type="slidenum">
              <a:rPr lang="en-PH" smtClean="0"/>
              <a:t>‹#›</a:t>
            </a:fld>
            <a:endParaRPr lang="en-PH"/>
          </a:p>
        </p:txBody>
      </p:sp>
    </p:spTree>
    <p:extLst>
      <p:ext uri="{BB962C8B-B14F-4D97-AF65-F5344CB8AC3E}">
        <p14:creationId xmlns:p14="http://schemas.microsoft.com/office/powerpoint/2010/main" val="34517103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E7A03C-167B-4A44-B66D-D7030D70A93E}" type="datetime1">
              <a:rPr lang="en-US" smtClean="0">
                <a:solidFill>
                  <a:prstClr val="black">
                    <a:tint val="75000"/>
                  </a:prstClr>
                </a:solidFill>
              </a:rPr>
              <a:pPr/>
              <a:t>9/19/2019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D6D073-1C7D-4B8F-B4FE-7BECFAB6CC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394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1CD6BE-8049-4400-9398-6F8DBF2730BE}" type="datetime1">
              <a:rPr lang="en-US" smtClean="0">
                <a:solidFill>
                  <a:prstClr val="black">
                    <a:tint val="75000"/>
                  </a:prstClr>
                </a:solidFill>
              </a:rPr>
              <a:pPr/>
              <a:t>9/19/2019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D6D073-1C7D-4B8F-B4FE-7BECFAB6CC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796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0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45A313-2D30-43D1-8011-7F561D0BF20B}" type="datetime1">
              <a:rPr lang="en-US" smtClean="0">
                <a:solidFill>
                  <a:prstClr val="black">
                    <a:tint val="75000"/>
                  </a:prstClr>
                </a:solidFill>
              </a:rPr>
              <a:pPr/>
              <a:t>9/19/2019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D6D073-1C7D-4B8F-B4FE-7BECFAB6CC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090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9E04A1-372E-4C44-BF02-82030C91942D}" type="datetime1">
              <a:rPr lang="en-US" smtClean="0">
                <a:solidFill>
                  <a:prstClr val="black">
                    <a:tint val="75000"/>
                  </a:prstClr>
                </a:solidFill>
              </a:rPr>
              <a:pPr/>
              <a:t>9/19/2019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D6D073-1C7D-4B8F-B4FE-7BECFAB6CC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5346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599B04-F7AD-4335-890A-5B1EF05AAB1A}" type="datetime1">
              <a:rPr lang="en-US" smtClean="0">
                <a:solidFill>
                  <a:prstClr val="black">
                    <a:tint val="75000"/>
                  </a:prstClr>
                </a:solidFill>
              </a: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6D073-1C7D-4B8F-B4FE-7BECFAB6CC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235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9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FE163F-549B-4482-AF64-958DC4B139D9}" type="datetime1">
              <a:rPr lang="en-US" smtClean="0">
                <a:solidFill>
                  <a:prstClr val="black">
                    <a:tint val="75000"/>
                  </a:prstClr>
                </a:solidFill>
              </a: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6D073-1C7D-4B8F-B4FE-7BECFAB6CC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405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719750-1D16-44CE-84BE-2B2EEC7B2EE5}"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2F387A-5343-4B90-B801-053CE9D1921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69388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0FD53B-3E43-4522-9DDB-42B344C69F04}"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9D98A4-3A85-4081-80BE-6DC687A445A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8254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normAutofit/>
          </a:bodyPr>
          <a:lstStyle>
            <a:lvl1pPr algn="l">
              <a:defRPr sz="32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D67938-8119-411D-B3CC-C3B7CA75C540}"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22D751-2FBF-48DA-B11F-DB4CD6C9F3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6871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981207"/>
            <a:ext cx="5384800" cy="4144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981207"/>
            <a:ext cx="5384800" cy="4144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15094FC-104A-4721-A902-313B134042B2}"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E9C4DF-1960-4FEC-86AC-7B5584C1A3A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3496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364600-442D-40F5-8532-208B4C5A790B}" type="datetimeFigureOut">
              <a:rPr lang="en-PH" smtClean="0"/>
              <a:t>9/19/2019</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046CF153-F3A5-4B5C-A757-38ACED0DC773}" type="slidenum">
              <a:rPr lang="en-PH" smtClean="0"/>
              <a:t>‹#›</a:t>
            </a:fld>
            <a:endParaRPr lang="en-PH"/>
          </a:p>
        </p:txBody>
      </p:sp>
    </p:spTree>
    <p:extLst>
      <p:ext uri="{BB962C8B-B14F-4D97-AF65-F5344CB8AC3E}">
        <p14:creationId xmlns:p14="http://schemas.microsoft.com/office/powerpoint/2010/main" val="25819582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BA43148-E0A1-4DAD-9DF0-ECF7604388BE}"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FCC185A-A395-4FD3-A549-2A70F47F9AD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502334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ACC280-8F3B-410F-893F-45A0B9FD7BEC}"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8ED6FFF-3152-4BDC-84B8-08D03EBFB6F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7267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914400"/>
            <a:ext cx="4011084" cy="68580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766733" y="914402"/>
            <a:ext cx="6815667" cy="521176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3" y="1676404"/>
            <a:ext cx="4011084" cy="44497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C724AF6-1606-4BF8-B4F3-C24152CC91A8}"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459D5A-679B-4F9F-BFB8-28BE189FF09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18070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2389717" y="914418"/>
            <a:ext cx="7315200" cy="3813175"/>
          </a:xfrm>
        </p:spPr>
        <p:txBody>
          <a:bodyPr rtlCol="0">
            <a:normAutofit/>
          </a:bodyPr>
          <a:lstStyle>
            <a:lvl1pPr marL="0" indent="0">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C5AD775-FD8E-481A-B088-0DBBFA6809DC}"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F5603C3-FD98-435F-B6A5-4E6BC28CA60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77765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PH"/>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3F434D3C-CA23-453B-A61F-19831EFE4652}" type="datetimeFigureOut">
              <a:rPr lang="en-PH" smtClean="0">
                <a:solidFill>
                  <a:prstClr val="black">
                    <a:tint val="75000"/>
                  </a:prstClr>
                </a:solidFill>
              </a:rPr>
              <a:pPr/>
              <a:t>9/19/2019</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23D2380-932C-4163-84D3-54F85F6ECEAA}"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082321717"/>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719750-1D16-44CE-84BE-2B2EEC7B2EE5}"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2F387A-5343-4B90-B801-053CE9D1921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02397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0FD53B-3E43-4522-9DDB-42B344C69F04}"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9D98A4-3A85-4081-80BE-6DC687A445A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62773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normAutofit/>
          </a:bodyPr>
          <a:lstStyle>
            <a:lvl1pPr algn="l">
              <a:defRPr sz="32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D67938-8119-411D-B3CC-C3B7CA75C540}"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22D751-2FBF-48DA-B11F-DB4CD6C9F3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10054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981207"/>
            <a:ext cx="5384800" cy="4144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981207"/>
            <a:ext cx="5384800" cy="4144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15094FC-104A-4721-A902-313B134042B2}"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E9C4DF-1960-4FEC-86AC-7B5584C1A3A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72193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BA43148-E0A1-4DAD-9DF0-ECF7604388BE}"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FCC185A-A395-4FD3-A549-2A70F47F9AD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1534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64600-442D-40F5-8532-208B4C5A790B}" type="datetimeFigureOut">
              <a:rPr lang="en-PH" smtClean="0"/>
              <a:t>9/19/2019</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046CF153-F3A5-4B5C-A757-38ACED0DC773}" type="slidenum">
              <a:rPr lang="en-PH" smtClean="0"/>
              <a:t>‹#›</a:t>
            </a:fld>
            <a:endParaRPr lang="en-PH"/>
          </a:p>
        </p:txBody>
      </p:sp>
    </p:spTree>
    <p:extLst>
      <p:ext uri="{BB962C8B-B14F-4D97-AF65-F5344CB8AC3E}">
        <p14:creationId xmlns:p14="http://schemas.microsoft.com/office/powerpoint/2010/main" val="10079440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ACC280-8F3B-410F-893F-45A0B9FD7BEC}"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8ED6FFF-3152-4BDC-84B8-08D03EBFB6F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12841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914400"/>
            <a:ext cx="4011084" cy="68580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766733" y="914402"/>
            <a:ext cx="6815667" cy="521176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3" y="1676404"/>
            <a:ext cx="4011084" cy="44497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C724AF6-1606-4BF8-B4F3-C24152CC91A8}"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459D5A-679B-4F9F-BFB8-28BE189FF09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82321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2389717" y="914410"/>
            <a:ext cx="7315200" cy="3813175"/>
          </a:xfrm>
        </p:spPr>
        <p:txBody>
          <a:bodyPr rtlCol="0">
            <a:normAutofit/>
          </a:bodyPr>
          <a:lstStyle>
            <a:lvl1pPr marL="0" indent="0">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C5AD775-FD8E-481A-B088-0DBBFA6809DC}"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F5603C3-FD98-435F-B6A5-4E6BC28CA60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58959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PH"/>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3F434D3C-CA23-453B-A61F-19831EFE4652}" type="datetimeFigureOut">
              <a:rPr lang="en-PH" smtClean="0">
                <a:solidFill>
                  <a:prstClr val="black">
                    <a:tint val="75000"/>
                  </a:prstClr>
                </a:solidFill>
              </a:rPr>
              <a:pPr/>
              <a:t>9/19/2019</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23D2380-932C-4163-84D3-54F85F6ECEAA}"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982522484"/>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719750-1D16-44CE-84BE-2B2EEC7B2EE5}"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2F387A-5343-4B90-B801-053CE9D1921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76136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0FD53B-3E43-4522-9DDB-42B344C69F04}"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9D98A4-3A85-4081-80BE-6DC687A445A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40044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2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D67938-8119-411D-B3CC-C3B7CA75C540}"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22D751-2FBF-48DA-B11F-DB4CD6C9F3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4424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981201"/>
            <a:ext cx="5384800" cy="4144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981201"/>
            <a:ext cx="5384800" cy="4144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15094FC-104A-4721-A902-313B134042B2}"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E9C4DF-1960-4FEC-86AC-7B5584C1A3A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28982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BA43148-E0A1-4DAD-9DF0-ECF7604388BE}"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FCC185A-A395-4FD3-A549-2A70F47F9AD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86760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ACC280-8F3B-410F-893F-45A0B9FD7BEC}"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8ED6FFF-3152-4BDC-84B8-08D03EBFB6F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1345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20"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5"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820"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B364600-442D-40F5-8532-208B4C5A790B}" type="datetimeFigureOut">
              <a:rPr lang="en-PH" smtClean="0"/>
              <a:t>9/19/2019</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046CF153-F3A5-4B5C-A757-38ACED0DC773}" type="slidenum">
              <a:rPr lang="en-PH" smtClean="0"/>
              <a:t>‹#›</a:t>
            </a:fld>
            <a:endParaRPr lang="en-PH"/>
          </a:p>
        </p:txBody>
      </p:sp>
    </p:spTree>
    <p:extLst>
      <p:ext uri="{BB962C8B-B14F-4D97-AF65-F5344CB8AC3E}">
        <p14:creationId xmlns:p14="http://schemas.microsoft.com/office/powerpoint/2010/main" val="29631281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14400"/>
            <a:ext cx="4011084" cy="68580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766733" y="914401"/>
            <a:ext cx="6815667" cy="521176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1676401"/>
            <a:ext cx="4011084" cy="44497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C724AF6-1606-4BF8-B4F3-C24152CC91A8}"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459D5A-679B-4F9F-BFB8-28BE189FF09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20024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2389717" y="914400"/>
            <a:ext cx="7315200" cy="3813175"/>
          </a:xfrm>
        </p:spPr>
        <p:txBody>
          <a:bodyPr rtlCol="0">
            <a:normAutofit/>
          </a:bodyPr>
          <a:lstStyle>
            <a:lvl1pPr marL="0" indent="0">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C5AD775-FD8E-481A-B088-0DBBFA6809DC}" type="datetimeFigureOut">
              <a:rPr lang="en-US" smtClean="0">
                <a:solidFill>
                  <a:prstClr val="black">
                    <a:tint val="75000"/>
                  </a:prstClr>
                </a:solidFill>
              </a:rPr>
              <a:pPr>
                <a:defRPr/>
              </a:pPr>
              <a:t>9/19/2019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F5603C3-FD98-435F-B6A5-4E6BC28CA60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57262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PH"/>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3F434D3C-CA23-453B-A61F-19831EFE4652}" type="datetimeFigureOut">
              <a:rPr lang="en-PH" smtClean="0">
                <a:solidFill>
                  <a:prstClr val="black">
                    <a:tint val="75000"/>
                  </a:prstClr>
                </a:solidFill>
              </a:rPr>
              <a:pPr/>
              <a:t>9/19/2019</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23D2380-932C-4163-84D3-54F85F6ECEAA}"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17056599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89" y="609600"/>
            <a:ext cx="3584167" cy="5204832"/>
          </a:xfrm>
          <a:prstGeom prst="rect">
            <a:avLst/>
          </a:prstGeom>
        </p:spPr>
      </p:pic>
      <p:sp>
        <p:nvSpPr>
          <p:cNvPr id="2" name="Title 1"/>
          <p:cNvSpPr>
            <a:spLocks noGrp="1"/>
          </p:cNvSpPr>
          <p:nvPr>
            <p:ph type="title"/>
          </p:nvPr>
        </p:nvSpPr>
        <p:spPr>
          <a:xfrm>
            <a:off x="913796"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75"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6"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B364600-442D-40F5-8532-208B4C5A790B}" type="datetimeFigureOut">
              <a:rPr lang="en-PH" smtClean="0"/>
              <a:t>9/19/2019</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046CF153-F3A5-4B5C-A757-38ACED0DC773}" type="slidenum">
              <a:rPr lang="en-PH" smtClean="0"/>
              <a:t>‹#›</a:t>
            </a:fld>
            <a:endParaRPr lang="en-PH"/>
          </a:p>
        </p:txBody>
      </p:sp>
    </p:spTree>
    <p:extLst>
      <p:ext uri="{BB962C8B-B14F-4D97-AF65-F5344CB8AC3E}">
        <p14:creationId xmlns:p14="http://schemas.microsoft.com/office/powerpoint/2010/main" val="3882545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theme" Target="../theme/theme4.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theme" Target="../theme/theme6.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10" Type="http://schemas.openxmlformats.org/officeDocument/2006/relationships/theme" Target="../theme/theme7.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10" Type="http://schemas.openxmlformats.org/officeDocument/2006/relationships/theme" Target="../theme/theme8.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7"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7" y="1732456"/>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311"/>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B364600-442D-40F5-8532-208B4C5A790B}" type="datetimeFigureOut">
              <a:rPr lang="en-PH" smtClean="0"/>
              <a:t>9/19/2019</a:t>
            </a:fld>
            <a:endParaRPr lang="en-PH"/>
          </a:p>
        </p:txBody>
      </p:sp>
      <p:sp>
        <p:nvSpPr>
          <p:cNvPr id="5" name="Footer Placeholder 4"/>
          <p:cNvSpPr>
            <a:spLocks noGrp="1"/>
          </p:cNvSpPr>
          <p:nvPr>
            <p:ph type="ftr" sz="quarter" idx="3"/>
          </p:nvPr>
        </p:nvSpPr>
        <p:spPr>
          <a:xfrm>
            <a:off x="913820" y="5883311"/>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PH"/>
          </a:p>
        </p:txBody>
      </p:sp>
      <p:sp>
        <p:nvSpPr>
          <p:cNvPr id="6" name="Slide Number Placeholder 5"/>
          <p:cNvSpPr>
            <a:spLocks noGrp="1"/>
          </p:cNvSpPr>
          <p:nvPr>
            <p:ph type="sldNum" sz="quarter" idx="4"/>
          </p:nvPr>
        </p:nvSpPr>
        <p:spPr>
          <a:xfrm>
            <a:off x="10514036" y="5883311"/>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46CF153-F3A5-4B5C-A757-38ACED0DC773}" type="slidenum">
              <a:rPr lang="en-PH" smtClean="0"/>
              <a:t>‹#›</a:t>
            </a:fld>
            <a:endParaRPr lang="en-PH"/>
          </a:p>
        </p:txBody>
      </p:sp>
    </p:spTree>
    <p:extLst>
      <p:ext uri="{BB962C8B-B14F-4D97-AF65-F5344CB8AC3E}">
        <p14:creationId xmlns:p14="http://schemas.microsoft.com/office/powerpoint/2010/main" val="32280054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99060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2057405"/>
            <a:ext cx="10972800" cy="4068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87"/>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fld id="{C624D5D9-FCCD-4285-AD1E-4FF44D4AD241}" type="datetimeFigureOut">
              <a:rPr lang="en-US" smtClean="0">
                <a:solidFill>
                  <a:prstClr val="black">
                    <a:tint val="75000"/>
                  </a:prstClr>
                </a:solidFill>
              </a:rPr>
              <a:pPr defTabSz="914400">
                <a:defRPr/>
              </a:pPr>
              <a:t>9/19/2019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7"/>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7"/>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fld id="{C44848EC-650F-45CF-AE24-3F620C0FDCCA}"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48857763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98" r:id="rId9"/>
  </p:sldLayoutIdLst>
  <p:txStyles>
    <p:titleStyle>
      <a:lvl1pPr algn="ctr" rtl="0" eaLnBrk="1" fontAlgn="base" hangingPunct="1">
        <a:spcBef>
          <a:spcPct val="0"/>
        </a:spcBef>
        <a:spcAft>
          <a:spcPct val="0"/>
        </a:spcAft>
        <a:defRPr sz="44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Arial" charset="0"/>
          <a:cs typeface="Arial" charset="0"/>
        </a:defRPr>
      </a:lvl2pPr>
      <a:lvl3pPr algn="ctr" rtl="0" eaLnBrk="1" fontAlgn="base" hangingPunct="1">
        <a:spcBef>
          <a:spcPct val="0"/>
        </a:spcBef>
        <a:spcAft>
          <a:spcPct val="0"/>
        </a:spcAft>
        <a:defRPr sz="4400">
          <a:solidFill>
            <a:schemeClr val="tx1"/>
          </a:solidFill>
          <a:latin typeface="Arial" charset="0"/>
          <a:cs typeface="Arial" charset="0"/>
        </a:defRPr>
      </a:lvl3pPr>
      <a:lvl4pPr algn="ctr" rtl="0" eaLnBrk="1" fontAlgn="base" hangingPunct="1">
        <a:spcBef>
          <a:spcPct val="0"/>
        </a:spcBef>
        <a:spcAft>
          <a:spcPct val="0"/>
        </a:spcAft>
        <a:defRPr sz="4400">
          <a:solidFill>
            <a:schemeClr val="tx1"/>
          </a:solidFill>
          <a:latin typeface="Arial" charset="0"/>
          <a:cs typeface="Arial" charset="0"/>
        </a:defRPr>
      </a:lvl4pPr>
      <a:lvl5pPr algn="ctr" rtl="0" eaLnBrk="1" fontAlgn="base" hangingPunct="1">
        <a:spcBef>
          <a:spcPct val="0"/>
        </a:spcBef>
        <a:spcAft>
          <a:spcPct val="0"/>
        </a:spcAft>
        <a:defRPr sz="4400">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Arial" charset="0"/>
          <a:cs typeface="Arial" charset="0"/>
        </a:defRPr>
      </a:lvl6pPr>
      <a:lvl7pPr marL="914400" algn="ctr" rtl="0" eaLnBrk="1" fontAlgn="base" hangingPunct="1">
        <a:spcBef>
          <a:spcPct val="0"/>
        </a:spcBef>
        <a:spcAft>
          <a:spcPct val="0"/>
        </a:spcAft>
        <a:defRPr sz="4400">
          <a:solidFill>
            <a:schemeClr val="tx1"/>
          </a:solidFill>
          <a:latin typeface="Arial" charset="0"/>
          <a:cs typeface="Arial" charset="0"/>
        </a:defRPr>
      </a:lvl7pPr>
      <a:lvl8pPr marL="1371600" algn="ctr" rtl="0" eaLnBrk="1" fontAlgn="base" hangingPunct="1">
        <a:spcBef>
          <a:spcPct val="0"/>
        </a:spcBef>
        <a:spcAft>
          <a:spcPct val="0"/>
        </a:spcAft>
        <a:defRPr sz="4400">
          <a:solidFill>
            <a:schemeClr val="tx1"/>
          </a:solidFill>
          <a:latin typeface="Arial" charset="0"/>
          <a:cs typeface="Arial" charset="0"/>
        </a:defRPr>
      </a:lvl8pPr>
      <a:lvl9pPr marL="1828800" algn="ctr"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99060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2057405"/>
            <a:ext cx="10972800" cy="4068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fld id="{C624D5D9-FCCD-4285-AD1E-4FF44D4AD241}" type="datetimeFigureOut">
              <a:rPr lang="en-US" smtClean="0">
                <a:solidFill>
                  <a:prstClr val="black">
                    <a:tint val="75000"/>
                  </a:prstClr>
                </a:solidFill>
              </a:rPr>
              <a:pPr defTabSz="914400">
                <a:defRPr/>
              </a:pPr>
              <a:t>9/19/2019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fld id="{C44848EC-650F-45CF-AE24-3F620C0FDCCA}"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44835369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txStyles>
    <p:titleStyle>
      <a:lvl1pPr algn="ctr" rtl="0" eaLnBrk="1" fontAlgn="base" hangingPunct="1">
        <a:spcBef>
          <a:spcPct val="0"/>
        </a:spcBef>
        <a:spcAft>
          <a:spcPct val="0"/>
        </a:spcAft>
        <a:defRPr sz="44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Arial" charset="0"/>
          <a:cs typeface="Arial" charset="0"/>
        </a:defRPr>
      </a:lvl2pPr>
      <a:lvl3pPr algn="ctr" rtl="0" eaLnBrk="1" fontAlgn="base" hangingPunct="1">
        <a:spcBef>
          <a:spcPct val="0"/>
        </a:spcBef>
        <a:spcAft>
          <a:spcPct val="0"/>
        </a:spcAft>
        <a:defRPr sz="4400">
          <a:solidFill>
            <a:schemeClr val="tx1"/>
          </a:solidFill>
          <a:latin typeface="Arial" charset="0"/>
          <a:cs typeface="Arial" charset="0"/>
        </a:defRPr>
      </a:lvl3pPr>
      <a:lvl4pPr algn="ctr" rtl="0" eaLnBrk="1" fontAlgn="base" hangingPunct="1">
        <a:spcBef>
          <a:spcPct val="0"/>
        </a:spcBef>
        <a:spcAft>
          <a:spcPct val="0"/>
        </a:spcAft>
        <a:defRPr sz="4400">
          <a:solidFill>
            <a:schemeClr val="tx1"/>
          </a:solidFill>
          <a:latin typeface="Arial" charset="0"/>
          <a:cs typeface="Arial" charset="0"/>
        </a:defRPr>
      </a:lvl4pPr>
      <a:lvl5pPr algn="ctr" rtl="0" eaLnBrk="1" fontAlgn="base" hangingPunct="1">
        <a:spcBef>
          <a:spcPct val="0"/>
        </a:spcBef>
        <a:spcAft>
          <a:spcPct val="0"/>
        </a:spcAft>
        <a:defRPr sz="4400">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Arial" charset="0"/>
          <a:cs typeface="Arial" charset="0"/>
        </a:defRPr>
      </a:lvl6pPr>
      <a:lvl7pPr marL="914400" algn="ctr" rtl="0" eaLnBrk="1" fontAlgn="base" hangingPunct="1">
        <a:spcBef>
          <a:spcPct val="0"/>
        </a:spcBef>
        <a:spcAft>
          <a:spcPct val="0"/>
        </a:spcAft>
        <a:defRPr sz="4400">
          <a:solidFill>
            <a:schemeClr val="tx1"/>
          </a:solidFill>
          <a:latin typeface="Arial" charset="0"/>
          <a:cs typeface="Arial" charset="0"/>
        </a:defRPr>
      </a:lvl7pPr>
      <a:lvl8pPr marL="1371600" algn="ctr" rtl="0" eaLnBrk="1" fontAlgn="base" hangingPunct="1">
        <a:spcBef>
          <a:spcPct val="0"/>
        </a:spcBef>
        <a:spcAft>
          <a:spcPct val="0"/>
        </a:spcAft>
        <a:defRPr sz="4400">
          <a:solidFill>
            <a:schemeClr val="tx1"/>
          </a:solidFill>
          <a:latin typeface="Arial" charset="0"/>
          <a:cs typeface="Arial" charset="0"/>
        </a:defRPr>
      </a:lvl8pPr>
      <a:lvl9pPr marL="1828800" algn="ctr"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99060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2057405"/>
            <a:ext cx="10972800" cy="4068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79"/>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fld id="{C624D5D9-FCCD-4285-AD1E-4FF44D4AD241}" type="datetimeFigureOut">
              <a:rPr lang="en-US" smtClean="0">
                <a:solidFill>
                  <a:prstClr val="black">
                    <a:tint val="75000"/>
                  </a:prstClr>
                </a:solidFill>
              </a:rPr>
              <a:pPr defTabSz="914400">
                <a:defRPr/>
              </a:pPr>
              <a:t>9/19/2019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9"/>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fld id="{C44848EC-650F-45CF-AE24-3F620C0FDCCA}"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05409401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xStyles>
    <p:titleStyle>
      <a:lvl1pPr algn="ctr" rtl="0" eaLnBrk="1" fontAlgn="base" hangingPunct="1">
        <a:spcBef>
          <a:spcPct val="0"/>
        </a:spcBef>
        <a:spcAft>
          <a:spcPct val="0"/>
        </a:spcAft>
        <a:defRPr sz="44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Arial" charset="0"/>
          <a:cs typeface="Arial" charset="0"/>
        </a:defRPr>
      </a:lvl2pPr>
      <a:lvl3pPr algn="ctr" rtl="0" eaLnBrk="1" fontAlgn="base" hangingPunct="1">
        <a:spcBef>
          <a:spcPct val="0"/>
        </a:spcBef>
        <a:spcAft>
          <a:spcPct val="0"/>
        </a:spcAft>
        <a:defRPr sz="4400">
          <a:solidFill>
            <a:schemeClr val="tx1"/>
          </a:solidFill>
          <a:latin typeface="Arial" charset="0"/>
          <a:cs typeface="Arial" charset="0"/>
        </a:defRPr>
      </a:lvl3pPr>
      <a:lvl4pPr algn="ctr" rtl="0" eaLnBrk="1" fontAlgn="base" hangingPunct="1">
        <a:spcBef>
          <a:spcPct val="0"/>
        </a:spcBef>
        <a:spcAft>
          <a:spcPct val="0"/>
        </a:spcAft>
        <a:defRPr sz="4400">
          <a:solidFill>
            <a:schemeClr val="tx1"/>
          </a:solidFill>
          <a:latin typeface="Arial" charset="0"/>
          <a:cs typeface="Arial" charset="0"/>
        </a:defRPr>
      </a:lvl4pPr>
      <a:lvl5pPr algn="ctr" rtl="0" eaLnBrk="1" fontAlgn="base" hangingPunct="1">
        <a:spcBef>
          <a:spcPct val="0"/>
        </a:spcBef>
        <a:spcAft>
          <a:spcPct val="0"/>
        </a:spcAft>
        <a:defRPr sz="4400">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Arial" charset="0"/>
          <a:cs typeface="Arial" charset="0"/>
        </a:defRPr>
      </a:lvl6pPr>
      <a:lvl7pPr marL="914400" algn="ctr" rtl="0" eaLnBrk="1" fontAlgn="base" hangingPunct="1">
        <a:spcBef>
          <a:spcPct val="0"/>
        </a:spcBef>
        <a:spcAft>
          <a:spcPct val="0"/>
        </a:spcAft>
        <a:defRPr sz="4400">
          <a:solidFill>
            <a:schemeClr val="tx1"/>
          </a:solidFill>
          <a:latin typeface="Arial" charset="0"/>
          <a:cs typeface="Arial" charset="0"/>
        </a:defRPr>
      </a:lvl7pPr>
      <a:lvl8pPr marL="1371600" algn="ctr" rtl="0" eaLnBrk="1" fontAlgn="base" hangingPunct="1">
        <a:spcBef>
          <a:spcPct val="0"/>
        </a:spcBef>
        <a:spcAft>
          <a:spcPct val="0"/>
        </a:spcAft>
        <a:defRPr sz="4400">
          <a:solidFill>
            <a:schemeClr val="tx1"/>
          </a:solidFill>
          <a:latin typeface="Arial" charset="0"/>
          <a:cs typeface="Arial" charset="0"/>
        </a:defRPr>
      </a:lvl8pPr>
      <a:lvl9pPr marL="1828800" algn="ctr"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0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C807072-4B98-4C6A-8C5A-FFB2B79D950A}" type="datetime1">
              <a:rPr lang="en-US" smtClean="0">
                <a:solidFill>
                  <a:prstClr val="black">
                    <a:tint val="75000"/>
                  </a:prstClr>
                </a:solidFill>
              </a:rPr>
              <a:pPr defTabSz="914400"/>
              <a:t>9/19/2019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0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0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AD6D073-1C7D-4B8F-B4FE-7BECFAB6CCD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4219420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99060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2057405"/>
            <a:ext cx="10972800" cy="4068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fld id="{C624D5D9-FCCD-4285-AD1E-4FF44D4AD241}" type="datetimeFigureOut">
              <a:rPr lang="en-US" smtClean="0">
                <a:solidFill>
                  <a:prstClr val="black">
                    <a:tint val="75000"/>
                  </a:prstClr>
                </a:solidFill>
              </a:rPr>
              <a:pPr defTabSz="914400">
                <a:defRPr/>
              </a:pPr>
              <a:t>9/19/2019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fld id="{C44848EC-650F-45CF-AE24-3F620C0FDCCA}"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17026443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xStyles>
    <p:titleStyle>
      <a:lvl1pPr algn="ctr" rtl="0" eaLnBrk="1" fontAlgn="base" hangingPunct="1">
        <a:spcBef>
          <a:spcPct val="0"/>
        </a:spcBef>
        <a:spcAft>
          <a:spcPct val="0"/>
        </a:spcAft>
        <a:defRPr sz="44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Arial" charset="0"/>
          <a:cs typeface="Arial" charset="0"/>
        </a:defRPr>
      </a:lvl2pPr>
      <a:lvl3pPr algn="ctr" rtl="0" eaLnBrk="1" fontAlgn="base" hangingPunct="1">
        <a:spcBef>
          <a:spcPct val="0"/>
        </a:spcBef>
        <a:spcAft>
          <a:spcPct val="0"/>
        </a:spcAft>
        <a:defRPr sz="4400">
          <a:solidFill>
            <a:schemeClr val="tx1"/>
          </a:solidFill>
          <a:latin typeface="Arial" charset="0"/>
          <a:cs typeface="Arial" charset="0"/>
        </a:defRPr>
      </a:lvl3pPr>
      <a:lvl4pPr algn="ctr" rtl="0" eaLnBrk="1" fontAlgn="base" hangingPunct="1">
        <a:spcBef>
          <a:spcPct val="0"/>
        </a:spcBef>
        <a:spcAft>
          <a:spcPct val="0"/>
        </a:spcAft>
        <a:defRPr sz="4400">
          <a:solidFill>
            <a:schemeClr val="tx1"/>
          </a:solidFill>
          <a:latin typeface="Arial" charset="0"/>
          <a:cs typeface="Arial" charset="0"/>
        </a:defRPr>
      </a:lvl4pPr>
      <a:lvl5pPr algn="ctr" rtl="0" eaLnBrk="1" fontAlgn="base" hangingPunct="1">
        <a:spcBef>
          <a:spcPct val="0"/>
        </a:spcBef>
        <a:spcAft>
          <a:spcPct val="0"/>
        </a:spcAft>
        <a:defRPr sz="4400">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Arial" charset="0"/>
          <a:cs typeface="Arial" charset="0"/>
        </a:defRPr>
      </a:lvl6pPr>
      <a:lvl7pPr marL="914400" algn="ctr" rtl="0" eaLnBrk="1" fontAlgn="base" hangingPunct="1">
        <a:spcBef>
          <a:spcPct val="0"/>
        </a:spcBef>
        <a:spcAft>
          <a:spcPct val="0"/>
        </a:spcAft>
        <a:defRPr sz="4400">
          <a:solidFill>
            <a:schemeClr val="tx1"/>
          </a:solidFill>
          <a:latin typeface="Arial" charset="0"/>
          <a:cs typeface="Arial" charset="0"/>
        </a:defRPr>
      </a:lvl7pPr>
      <a:lvl8pPr marL="1371600" algn="ctr" rtl="0" eaLnBrk="1" fontAlgn="base" hangingPunct="1">
        <a:spcBef>
          <a:spcPct val="0"/>
        </a:spcBef>
        <a:spcAft>
          <a:spcPct val="0"/>
        </a:spcAft>
        <a:defRPr sz="4400">
          <a:solidFill>
            <a:schemeClr val="tx1"/>
          </a:solidFill>
          <a:latin typeface="Arial" charset="0"/>
          <a:cs typeface="Arial" charset="0"/>
        </a:defRPr>
      </a:lvl8pPr>
      <a:lvl9pPr marL="1828800" algn="ctr"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99060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2057405"/>
            <a:ext cx="10972800" cy="4068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fld id="{C624D5D9-FCCD-4285-AD1E-4FF44D4AD241}" type="datetimeFigureOut">
              <a:rPr lang="en-US" smtClean="0">
                <a:solidFill>
                  <a:prstClr val="black">
                    <a:tint val="75000"/>
                  </a:prstClr>
                </a:solidFill>
              </a:rPr>
              <a:pPr defTabSz="914400">
                <a:defRPr/>
              </a:pPr>
              <a:t>9/19/2019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fld id="{C44848EC-650F-45CF-AE24-3F620C0FDCCA}"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60967885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p:txStyles>
    <p:titleStyle>
      <a:lvl1pPr algn="ctr" rtl="0" eaLnBrk="1" fontAlgn="base" hangingPunct="1">
        <a:spcBef>
          <a:spcPct val="0"/>
        </a:spcBef>
        <a:spcAft>
          <a:spcPct val="0"/>
        </a:spcAft>
        <a:defRPr sz="44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Arial" charset="0"/>
          <a:cs typeface="Arial" charset="0"/>
        </a:defRPr>
      </a:lvl2pPr>
      <a:lvl3pPr algn="ctr" rtl="0" eaLnBrk="1" fontAlgn="base" hangingPunct="1">
        <a:spcBef>
          <a:spcPct val="0"/>
        </a:spcBef>
        <a:spcAft>
          <a:spcPct val="0"/>
        </a:spcAft>
        <a:defRPr sz="4400">
          <a:solidFill>
            <a:schemeClr val="tx1"/>
          </a:solidFill>
          <a:latin typeface="Arial" charset="0"/>
          <a:cs typeface="Arial" charset="0"/>
        </a:defRPr>
      </a:lvl3pPr>
      <a:lvl4pPr algn="ctr" rtl="0" eaLnBrk="1" fontAlgn="base" hangingPunct="1">
        <a:spcBef>
          <a:spcPct val="0"/>
        </a:spcBef>
        <a:spcAft>
          <a:spcPct val="0"/>
        </a:spcAft>
        <a:defRPr sz="4400">
          <a:solidFill>
            <a:schemeClr val="tx1"/>
          </a:solidFill>
          <a:latin typeface="Arial" charset="0"/>
          <a:cs typeface="Arial" charset="0"/>
        </a:defRPr>
      </a:lvl4pPr>
      <a:lvl5pPr algn="ctr" rtl="0" eaLnBrk="1" fontAlgn="base" hangingPunct="1">
        <a:spcBef>
          <a:spcPct val="0"/>
        </a:spcBef>
        <a:spcAft>
          <a:spcPct val="0"/>
        </a:spcAft>
        <a:defRPr sz="4400">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Arial" charset="0"/>
          <a:cs typeface="Arial" charset="0"/>
        </a:defRPr>
      </a:lvl6pPr>
      <a:lvl7pPr marL="914400" algn="ctr" rtl="0" eaLnBrk="1" fontAlgn="base" hangingPunct="1">
        <a:spcBef>
          <a:spcPct val="0"/>
        </a:spcBef>
        <a:spcAft>
          <a:spcPct val="0"/>
        </a:spcAft>
        <a:defRPr sz="4400">
          <a:solidFill>
            <a:schemeClr val="tx1"/>
          </a:solidFill>
          <a:latin typeface="Arial" charset="0"/>
          <a:cs typeface="Arial" charset="0"/>
        </a:defRPr>
      </a:lvl7pPr>
      <a:lvl8pPr marL="1371600" algn="ctr" rtl="0" eaLnBrk="1" fontAlgn="base" hangingPunct="1">
        <a:spcBef>
          <a:spcPct val="0"/>
        </a:spcBef>
        <a:spcAft>
          <a:spcPct val="0"/>
        </a:spcAft>
        <a:defRPr sz="4400">
          <a:solidFill>
            <a:schemeClr val="tx1"/>
          </a:solidFill>
          <a:latin typeface="Arial" charset="0"/>
          <a:cs typeface="Arial" charset="0"/>
        </a:defRPr>
      </a:lvl8pPr>
      <a:lvl9pPr marL="1828800" algn="ctr"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99060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2057401"/>
            <a:ext cx="10972800" cy="4068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fld id="{C624D5D9-FCCD-4285-AD1E-4FF44D4AD241}" type="datetimeFigureOut">
              <a:rPr lang="en-US" smtClean="0">
                <a:solidFill>
                  <a:prstClr val="black">
                    <a:tint val="75000"/>
                  </a:prstClr>
                </a:solidFill>
              </a:rPr>
              <a:pPr defTabSz="914400">
                <a:defRPr/>
              </a:pPr>
              <a:t>9/19/2019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itchFamily="34" charset="0"/>
                <a:cs typeface="Arial" pitchFamily="34" charset="0"/>
              </a:defRPr>
            </a:lvl1pPr>
          </a:lstStyle>
          <a:p>
            <a:pPr defTabSz="914400">
              <a:defRPr/>
            </a:pPr>
            <a:fld id="{C44848EC-650F-45CF-AE24-3F620C0FDCCA}"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72497396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p:txStyles>
    <p:titleStyle>
      <a:lvl1pPr algn="ctr" rtl="0" eaLnBrk="1" fontAlgn="base" hangingPunct="1">
        <a:spcBef>
          <a:spcPct val="0"/>
        </a:spcBef>
        <a:spcAft>
          <a:spcPct val="0"/>
        </a:spcAft>
        <a:defRPr sz="44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Arial" charset="0"/>
          <a:cs typeface="Arial" charset="0"/>
        </a:defRPr>
      </a:lvl2pPr>
      <a:lvl3pPr algn="ctr" rtl="0" eaLnBrk="1" fontAlgn="base" hangingPunct="1">
        <a:spcBef>
          <a:spcPct val="0"/>
        </a:spcBef>
        <a:spcAft>
          <a:spcPct val="0"/>
        </a:spcAft>
        <a:defRPr sz="4400">
          <a:solidFill>
            <a:schemeClr val="tx1"/>
          </a:solidFill>
          <a:latin typeface="Arial" charset="0"/>
          <a:cs typeface="Arial" charset="0"/>
        </a:defRPr>
      </a:lvl3pPr>
      <a:lvl4pPr algn="ctr" rtl="0" eaLnBrk="1" fontAlgn="base" hangingPunct="1">
        <a:spcBef>
          <a:spcPct val="0"/>
        </a:spcBef>
        <a:spcAft>
          <a:spcPct val="0"/>
        </a:spcAft>
        <a:defRPr sz="4400">
          <a:solidFill>
            <a:schemeClr val="tx1"/>
          </a:solidFill>
          <a:latin typeface="Arial" charset="0"/>
          <a:cs typeface="Arial" charset="0"/>
        </a:defRPr>
      </a:lvl4pPr>
      <a:lvl5pPr algn="ctr" rtl="0" eaLnBrk="1" fontAlgn="base" hangingPunct="1">
        <a:spcBef>
          <a:spcPct val="0"/>
        </a:spcBef>
        <a:spcAft>
          <a:spcPct val="0"/>
        </a:spcAft>
        <a:defRPr sz="4400">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Arial" charset="0"/>
          <a:cs typeface="Arial" charset="0"/>
        </a:defRPr>
      </a:lvl6pPr>
      <a:lvl7pPr marL="914400" algn="ctr" rtl="0" eaLnBrk="1" fontAlgn="base" hangingPunct="1">
        <a:spcBef>
          <a:spcPct val="0"/>
        </a:spcBef>
        <a:spcAft>
          <a:spcPct val="0"/>
        </a:spcAft>
        <a:defRPr sz="4400">
          <a:solidFill>
            <a:schemeClr val="tx1"/>
          </a:solidFill>
          <a:latin typeface="Arial" charset="0"/>
          <a:cs typeface="Arial" charset="0"/>
        </a:defRPr>
      </a:lvl7pPr>
      <a:lvl8pPr marL="1371600" algn="ctr" rtl="0" eaLnBrk="1" fontAlgn="base" hangingPunct="1">
        <a:spcBef>
          <a:spcPct val="0"/>
        </a:spcBef>
        <a:spcAft>
          <a:spcPct val="0"/>
        </a:spcAft>
        <a:defRPr sz="4400">
          <a:solidFill>
            <a:schemeClr val="tx1"/>
          </a:solidFill>
          <a:latin typeface="Arial" charset="0"/>
          <a:cs typeface="Arial" charset="0"/>
        </a:defRPr>
      </a:lvl8pPr>
      <a:lvl9pPr marL="1828800" algn="ctr"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7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18" Type="http://schemas.openxmlformats.org/officeDocument/2006/relationships/image" Target="../media/image34.jpeg"/><Relationship Id="rId26" Type="http://schemas.openxmlformats.org/officeDocument/2006/relationships/image" Target="../media/image42.png"/><Relationship Id="rId3" Type="http://schemas.openxmlformats.org/officeDocument/2006/relationships/image" Target="../media/image18.jpg"/><Relationship Id="rId21" Type="http://schemas.openxmlformats.org/officeDocument/2006/relationships/image" Target="../media/image37.jpeg"/><Relationship Id="rId7" Type="http://schemas.openxmlformats.org/officeDocument/2006/relationships/image" Target="../media/image23.jpe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notesSlide" Target="../notesSlides/notesSlide7.xml"/><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jpeg"/><Relationship Id="rId1" Type="http://schemas.openxmlformats.org/officeDocument/2006/relationships/slideLayout" Target="../slideLayouts/slideLayout77.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35.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png"/><Relationship Id="rId22" Type="http://schemas.openxmlformats.org/officeDocument/2006/relationships/image" Target="../media/image38.jpeg"/><Relationship Id="rId27" Type="http://schemas.openxmlformats.org/officeDocument/2006/relationships/image" Target="../media/image43.jpeg"/><Relationship Id="rId30"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g"/><Relationship Id="rId1" Type="http://schemas.openxmlformats.org/officeDocument/2006/relationships/slideLayout" Target="../slideLayouts/slideLayout6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5.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jp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2.jp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2.jp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82.xml"/></Relationships>
</file>

<file path=ppt/slides/_rels/slide4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jpg"/><Relationship Id="rId7"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chart" Target="../charts/chart1.xml"/></Relationships>
</file>

<file path=ppt/slides/_rels/slide44.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pn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png"/><Relationship Id="rId2" Type="http://schemas.openxmlformats.org/officeDocument/2006/relationships/image" Target="../media/image95.jpeg"/><Relationship Id="rId1" Type="http://schemas.openxmlformats.org/officeDocument/2006/relationships/slideLayout" Target="../slideLayouts/slideLayout57.xml"/><Relationship Id="rId6" Type="http://schemas.openxmlformats.org/officeDocument/2006/relationships/image" Target="../media/image99.jpeg"/><Relationship Id="rId11" Type="http://schemas.openxmlformats.org/officeDocument/2006/relationships/image" Target="../media/image104.pn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jpeg"/></Relationships>
</file>

<file path=ppt/slides/_rels/slide4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g"/><Relationship Id="rId1" Type="http://schemas.openxmlformats.org/officeDocument/2006/relationships/slideLayout" Target="../slideLayouts/slideLayout77.xml"/></Relationships>
</file>

<file path=ppt/slides/_rels/slide5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54.xml.rels><?xml version="1.0" encoding="UTF-8" standalone="yes"?>
<Relationships xmlns="http://schemas.openxmlformats.org/package/2006/relationships"><Relationship Id="rId3" Type="http://schemas.openxmlformats.org/officeDocument/2006/relationships/hyperlink" Target="https://www.aboutuganda.com/travel/tourism" TargetMode="External"/><Relationship Id="rId7" Type="http://schemas.openxmlformats.org/officeDocument/2006/relationships/hyperlink" Target="https://rikachs.wordpress.com/2016/12/19/public-and-private-sector-of-travel-and-tourism/" TargetMode="External"/><Relationship Id="rId2" Type="http://schemas.openxmlformats.org/officeDocument/2006/relationships/hyperlink" Target="https://fp.brecorder.com/2011/06/201106201203750/" TargetMode="External"/><Relationship Id="rId1" Type="http://schemas.openxmlformats.org/officeDocument/2006/relationships/slideLayout" Target="../slideLayouts/slideLayout2.xml"/><Relationship Id="rId6" Type="http://schemas.openxmlformats.org/officeDocument/2006/relationships/hyperlink" Target="https://slideplayer.com/slide/5010111/" TargetMode="External"/><Relationship Id="rId5" Type="http://schemas.openxmlformats.org/officeDocument/2006/relationships/hyperlink" Target="https://www.lifeasabutterfly.com/private-sector-tourism-planning-development/" TargetMode="External"/><Relationship Id="rId4" Type="http://schemas.openxmlformats.org/officeDocument/2006/relationships/hyperlink" Target="https://www.slideshare.net/elladimaiwat/government-and-private-sectors-involved-in-tourism-industry" TargetMode="Externa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11.jpeg"/><Relationship Id="rId1" Type="http://schemas.openxmlformats.org/officeDocument/2006/relationships/slideLayout" Target="../slideLayouts/slideLayout7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g"/><Relationship Id="rId1" Type="http://schemas.openxmlformats.org/officeDocument/2006/relationships/slideLayout" Target="../slideLayouts/slideLayout7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5.xml"/><Relationship Id="rId6" Type="http://schemas.openxmlformats.org/officeDocument/2006/relationships/image" Target="../media/image17.jpeg"/><Relationship Id="rId5" Type="http://schemas.microsoft.com/office/2007/relationships/hdphoto" Target="../media/hdphoto2.wdp"/><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PH" sz="4400" dirty="0" smtClean="0"/>
              <a:t>Business Tourism: Its IMPORTANCE to LGU’s Revenue Generation</a:t>
            </a:r>
            <a:endParaRPr lang="en-PH" sz="4400" dirty="0"/>
          </a:p>
        </p:txBody>
      </p:sp>
      <p:sp>
        <p:nvSpPr>
          <p:cNvPr id="3" name="Subtitle 2"/>
          <p:cNvSpPr>
            <a:spLocks noGrp="1"/>
          </p:cNvSpPr>
          <p:nvPr>
            <p:ph type="subTitle" idx="1"/>
          </p:nvPr>
        </p:nvSpPr>
        <p:spPr/>
        <p:txBody>
          <a:bodyPr>
            <a:normAutofit fontScale="85000" lnSpcReduction="20000"/>
          </a:bodyPr>
          <a:lstStyle/>
          <a:p>
            <a:endParaRPr lang="en-PH" dirty="0" smtClean="0"/>
          </a:p>
          <a:p>
            <a:r>
              <a:rPr lang="en-PH" dirty="0" smtClean="0"/>
              <a:t>ATTY. SEDFREY L. CABALUNA</a:t>
            </a:r>
          </a:p>
          <a:p>
            <a:r>
              <a:rPr lang="en-PH" dirty="0" smtClean="0"/>
              <a:t>Chief Tourism Operations Officer</a:t>
            </a:r>
          </a:p>
          <a:p>
            <a:endParaRPr lang="en-PH" dirty="0"/>
          </a:p>
        </p:txBody>
      </p:sp>
    </p:spTree>
    <p:extLst>
      <p:ext uri="{BB962C8B-B14F-4D97-AF65-F5344CB8AC3E}">
        <p14:creationId xmlns:p14="http://schemas.microsoft.com/office/powerpoint/2010/main" val="2056373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7" descr="C:\Users\hp\Desktop\New folder (8)\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8000" y="342900"/>
            <a:ext cx="11277600" cy="1409700"/>
          </a:xfrm>
        </p:spPr>
        <p:txBody>
          <a:bodyPr>
            <a:noAutofit/>
          </a:bodyPr>
          <a:lstStyle/>
          <a:p>
            <a:pPr>
              <a:lnSpc>
                <a:spcPts val="3000"/>
              </a:lnSpc>
            </a:pPr>
            <a:r>
              <a:rPr lang="en-PH" sz="6600" dirty="0" smtClean="0">
                <a:solidFill>
                  <a:srgbClr val="7030A0"/>
                </a:solidFill>
                <a:latin typeface="Steelfish" panose="02010608020202040504" pitchFamily="2" charset="0"/>
              </a:rPr>
              <a:t>CENTRAL PHILIPPINES CLUSTERS AND AREAS</a:t>
            </a:r>
            <a:br>
              <a:rPr lang="en-PH" sz="6600" dirty="0" smtClean="0">
                <a:solidFill>
                  <a:srgbClr val="7030A0"/>
                </a:solidFill>
                <a:latin typeface="Steelfish" panose="02010608020202040504" pitchFamily="2" charset="0"/>
              </a:rPr>
            </a:br>
            <a:r>
              <a:rPr lang="en-PH" sz="2000" b="1" dirty="0">
                <a:solidFill>
                  <a:srgbClr val="7030A0"/>
                </a:solidFill>
                <a:latin typeface="Roboto" pitchFamily="2" charset="0"/>
                <a:ea typeface="Roboto" pitchFamily="2" charset="0"/>
              </a:rPr>
              <a:t>Under the National Tourism Development Plan 2016-2022</a:t>
            </a:r>
            <a:endParaRPr lang="en-PH" sz="2000" dirty="0">
              <a:solidFill>
                <a:srgbClr val="7030A0"/>
              </a:solidFill>
              <a:latin typeface="Steelfish" panose="02010608020202040504" pitchFamily="2" charset="0"/>
            </a:endParaRPr>
          </a:p>
        </p:txBody>
      </p:sp>
      <p:graphicFrame>
        <p:nvGraphicFramePr>
          <p:cNvPr id="3" name="Diagram 2"/>
          <p:cNvGraphicFramePr/>
          <p:nvPr>
            <p:extLst>
              <p:ext uri="{D42A27DB-BD31-4B8C-83A1-F6EECF244321}">
                <p14:modId xmlns:p14="http://schemas.microsoft.com/office/powerpoint/2010/main" val="1753113620"/>
              </p:ext>
            </p:extLst>
          </p:nvPr>
        </p:nvGraphicFramePr>
        <p:xfrm>
          <a:off x="508000" y="1600200"/>
          <a:ext cx="111760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17585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3">
                                            <p:graphicEl>
                                              <a:dgm id="{DD2A5B52-096B-4484-853F-1F6C9413C9F7}"/>
                                            </p:graphicEl>
                                          </p:spTgt>
                                        </p:tgtEl>
                                        <p:attrNameLst>
                                          <p:attrName>style.visibility</p:attrName>
                                        </p:attrNameLst>
                                      </p:cBhvr>
                                      <p:to>
                                        <p:strVal val="visible"/>
                                      </p:to>
                                    </p:set>
                                    <p:animEffect transition="in" filter="wipe(up)">
                                      <p:cBhvr>
                                        <p:cTn id="12" dur="1250"/>
                                        <p:tgtEl>
                                          <p:spTgt spid="3">
                                            <p:graphicEl>
                                              <a:dgm id="{DD2A5B52-096B-4484-853F-1F6C9413C9F7}"/>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graphicEl>
                                              <a:dgm id="{4B8AC447-33EB-4D21-846F-2C11B43DCBE5}"/>
                                            </p:graphicEl>
                                          </p:spTgt>
                                        </p:tgtEl>
                                        <p:attrNameLst>
                                          <p:attrName>style.visibility</p:attrName>
                                        </p:attrNameLst>
                                      </p:cBhvr>
                                      <p:to>
                                        <p:strVal val="visible"/>
                                      </p:to>
                                    </p:set>
                                    <p:animEffect transition="in" filter="wipe(up)">
                                      <p:cBhvr>
                                        <p:cTn id="15" dur="1250"/>
                                        <p:tgtEl>
                                          <p:spTgt spid="3">
                                            <p:graphicEl>
                                              <a:dgm id="{4B8AC447-33EB-4D21-846F-2C11B43DCBE5}"/>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
                                            <p:graphicEl>
                                              <a:dgm id="{0DE9FDC2-3C0C-485F-841A-67EEAA3B108E}"/>
                                            </p:graphicEl>
                                          </p:spTgt>
                                        </p:tgtEl>
                                        <p:attrNameLst>
                                          <p:attrName>style.visibility</p:attrName>
                                        </p:attrNameLst>
                                      </p:cBhvr>
                                      <p:to>
                                        <p:strVal val="visible"/>
                                      </p:to>
                                    </p:set>
                                    <p:animEffect transition="in" filter="wipe(up)">
                                      <p:cBhvr>
                                        <p:cTn id="18" dur="1250"/>
                                        <p:tgtEl>
                                          <p:spTgt spid="3">
                                            <p:graphicEl>
                                              <a:dgm id="{0DE9FDC2-3C0C-485F-841A-67EEAA3B108E}"/>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
                                            <p:graphicEl>
                                              <a:dgm id="{EA8D5B0A-3264-4903-A71C-39B03390849A}"/>
                                            </p:graphicEl>
                                          </p:spTgt>
                                        </p:tgtEl>
                                        <p:attrNameLst>
                                          <p:attrName>style.visibility</p:attrName>
                                        </p:attrNameLst>
                                      </p:cBhvr>
                                      <p:to>
                                        <p:strVal val="visible"/>
                                      </p:to>
                                    </p:set>
                                    <p:animEffect transition="in" filter="wipe(up)">
                                      <p:cBhvr>
                                        <p:cTn id="21" dur="1250"/>
                                        <p:tgtEl>
                                          <p:spTgt spid="3">
                                            <p:graphicEl>
                                              <a:dgm id="{EA8D5B0A-3264-4903-A71C-39B03390849A}"/>
                                            </p:graphic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
                                            <p:graphicEl>
                                              <a:dgm id="{471FCF91-3295-4982-B4C4-06236DB50F79}"/>
                                            </p:graphicEl>
                                          </p:spTgt>
                                        </p:tgtEl>
                                        <p:attrNameLst>
                                          <p:attrName>style.visibility</p:attrName>
                                        </p:attrNameLst>
                                      </p:cBhvr>
                                      <p:to>
                                        <p:strVal val="visible"/>
                                      </p:to>
                                    </p:set>
                                    <p:animEffect transition="in" filter="wipe(up)">
                                      <p:cBhvr>
                                        <p:cTn id="24" dur="1250"/>
                                        <p:tgtEl>
                                          <p:spTgt spid="3">
                                            <p:graphicEl>
                                              <a:dgm id="{471FCF91-3295-4982-B4C4-06236DB50F79}"/>
                                            </p:graphic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
                                            <p:graphicEl>
                                              <a:dgm id="{1A1E2DA5-1706-4C17-9C0C-3E6CD3989F8E}"/>
                                            </p:graphicEl>
                                          </p:spTgt>
                                        </p:tgtEl>
                                        <p:attrNameLst>
                                          <p:attrName>style.visibility</p:attrName>
                                        </p:attrNameLst>
                                      </p:cBhvr>
                                      <p:to>
                                        <p:strVal val="visible"/>
                                      </p:to>
                                    </p:set>
                                    <p:animEffect transition="in" filter="wipe(up)">
                                      <p:cBhvr>
                                        <p:cTn id="27" dur="1250"/>
                                        <p:tgtEl>
                                          <p:spTgt spid="3">
                                            <p:graphicEl>
                                              <a:dgm id="{1A1E2DA5-1706-4C17-9C0C-3E6CD3989F8E}"/>
                                            </p:graphic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
                                            <p:graphicEl>
                                              <a:dgm id="{DC2DB61A-7DC8-4A88-AA36-96450526CFA2}"/>
                                            </p:graphicEl>
                                          </p:spTgt>
                                        </p:tgtEl>
                                        <p:attrNameLst>
                                          <p:attrName>style.visibility</p:attrName>
                                        </p:attrNameLst>
                                      </p:cBhvr>
                                      <p:to>
                                        <p:strVal val="visible"/>
                                      </p:to>
                                    </p:set>
                                    <p:animEffect transition="in" filter="wipe(up)">
                                      <p:cBhvr>
                                        <p:cTn id="30" dur="1250"/>
                                        <p:tgtEl>
                                          <p:spTgt spid="3">
                                            <p:graphicEl>
                                              <a:dgm id="{DC2DB61A-7DC8-4A88-AA36-96450526CFA2}"/>
                                            </p:graphic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
                                            <p:graphicEl>
                                              <a:dgm id="{C9779932-D787-4468-9F56-9E7A2FF147EF}"/>
                                            </p:graphicEl>
                                          </p:spTgt>
                                        </p:tgtEl>
                                        <p:attrNameLst>
                                          <p:attrName>style.visibility</p:attrName>
                                        </p:attrNameLst>
                                      </p:cBhvr>
                                      <p:to>
                                        <p:strVal val="visible"/>
                                      </p:to>
                                    </p:set>
                                    <p:animEffect transition="in" filter="wipe(up)">
                                      <p:cBhvr>
                                        <p:cTn id="33" dur="1250"/>
                                        <p:tgtEl>
                                          <p:spTgt spid="3">
                                            <p:graphicEl>
                                              <a:dgm id="{C9779932-D787-4468-9F56-9E7A2FF147EF}"/>
                                            </p:graphic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3">
                                            <p:graphicEl>
                                              <a:dgm id="{E96A67A6-1624-49DD-9FDC-39388B3BC976}"/>
                                            </p:graphicEl>
                                          </p:spTgt>
                                        </p:tgtEl>
                                        <p:attrNameLst>
                                          <p:attrName>style.visibility</p:attrName>
                                        </p:attrNameLst>
                                      </p:cBhvr>
                                      <p:to>
                                        <p:strVal val="visible"/>
                                      </p:to>
                                    </p:set>
                                    <p:animEffect transition="in" filter="wipe(up)">
                                      <p:cBhvr>
                                        <p:cTn id="36" dur="1250"/>
                                        <p:tgtEl>
                                          <p:spTgt spid="3">
                                            <p:graphicEl>
                                              <a:dgm id="{E96A67A6-1624-49DD-9FDC-39388B3BC976}"/>
                                            </p:graphic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
                                            <p:graphicEl>
                                              <a:dgm id="{FCB452E6-4AAB-4D3D-85A2-1257EBDEE5E3}"/>
                                            </p:graphicEl>
                                          </p:spTgt>
                                        </p:tgtEl>
                                        <p:attrNameLst>
                                          <p:attrName>style.visibility</p:attrName>
                                        </p:attrNameLst>
                                      </p:cBhvr>
                                      <p:to>
                                        <p:strVal val="visible"/>
                                      </p:to>
                                    </p:set>
                                    <p:animEffect transition="in" filter="wipe(up)">
                                      <p:cBhvr>
                                        <p:cTn id="39" dur="1250"/>
                                        <p:tgtEl>
                                          <p:spTgt spid="3">
                                            <p:graphicEl>
                                              <a:dgm id="{FCB452E6-4AAB-4D3D-85A2-1257EBDEE5E3}"/>
                                            </p:graphic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
                                            <p:graphicEl>
                                              <a:dgm id="{42562A2D-A6B4-4C63-9551-7644CD692697}"/>
                                            </p:graphicEl>
                                          </p:spTgt>
                                        </p:tgtEl>
                                        <p:attrNameLst>
                                          <p:attrName>style.visibility</p:attrName>
                                        </p:attrNameLst>
                                      </p:cBhvr>
                                      <p:to>
                                        <p:strVal val="visible"/>
                                      </p:to>
                                    </p:set>
                                    <p:animEffect transition="in" filter="wipe(up)">
                                      <p:cBhvr>
                                        <p:cTn id="42" dur="1250"/>
                                        <p:tgtEl>
                                          <p:spTgt spid="3">
                                            <p:graphicEl>
                                              <a:dgm id="{42562A2D-A6B4-4C63-9551-7644CD692697}"/>
                                            </p:graphicEl>
                                          </p:spTgt>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
                                            <p:graphicEl>
                                              <a:dgm id="{B810F060-E556-42DA-9A28-0379496C0B45}"/>
                                            </p:graphicEl>
                                          </p:spTgt>
                                        </p:tgtEl>
                                        <p:attrNameLst>
                                          <p:attrName>style.visibility</p:attrName>
                                        </p:attrNameLst>
                                      </p:cBhvr>
                                      <p:to>
                                        <p:strVal val="visible"/>
                                      </p:to>
                                    </p:set>
                                    <p:animEffect transition="in" filter="wipe(up)">
                                      <p:cBhvr>
                                        <p:cTn id="45" dur="1250"/>
                                        <p:tgtEl>
                                          <p:spTgt spid="3">
                                            <p:graphicEl>
                                              <a:dgm id="{B810F060-E556-42DA-9A28-0379496C0B45}"/>
                                            </p:graphicEl>
                                          </p:spTgt>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3">
                                            <p:graphicEl>
                                              <a:dgm id="{3E0C7223-AE64-44BA-AC5B-01AD7574CF5F}"/>
                                            </p:graphicEl>
                                          </p:spTgt>
                                        </p:tgtEl>
                                        <p:attrNameLst>
                                          <p:attrName>style.visibility</p:attrName>
                                        </p:attrNameLst>
                                      </p:cBhvr>
                                      <p:to>
                                        <p:strVal val="visible"/>
                                      </p:to>
                                    </p:set>
                                    <p:animEffect transition="in" filter="wipe(up)">
                                      <p:cBhvr>
                                        <p:cTn id="48" dur="1250"/>
                                        <p:tgtEl>
                                          <p:spTgt spid="3">
                                            <p:graphicEl>
                                              <a:dgm id="{3E0C7223-AE64-44BA-AC5B-01AD7574CF5F}"/>
                                            </p:graphicEl>
                                          </p:spTgt>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3">
                                            <p:graphicEl>
                                              <a:dgm id="{87BAC489-B4C8-42F2-94FA-F9B7598A1ED3}"/>
                                            </p:graphicEl>
                                          </p:spTgt>
                                        </p:tgtEl>
                                        <p:attrNameLst>
                                          <p:attrName>style.visibility</p:attrName>
                                        </p:attrNameLst>
                                      </p:cBhvr>
                                      <p:to>
                                        <p:strVal val="visible"/>
                                      </p:to>
                                    </p:set>
                                    <p:animEffect transition="in" filter="wipe(up)">
                                      <p:cBhvr>
                                        <p:cTn id="51" dur="1250"/>
                                        <p:tgtEl>
                                          <p:spTgt spid="3">
                                            <p:graphicEl>
                                              <a:dgm id="{87BAC489-B4C8-42F2-94FA-F9B7598A1ED3}"/>
                                            </p:graphicEl>
                                          </p:spTgt>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3">
                                            <p:graphicEl>
                                              <a:dgm id="{4D13545D-E74D-446C-95B5-FD313CA1FBF6}"/>
                                            </p:graphicEl>
                                          </p:spTgt>
                                        </p:tgtEl>
                                        <p:attrNameLst>
                                          <p:attrName>style.visibility</p:attrName>
                                        </p:attrNameLst>
                                      </p:cBhvr>
                                      <p:to>
                                        <p:strVal val="visible"/>
                                      </p:to>
                                    </p:set>
                                    <p:animEffect transition="in" filter="wipe(up)">
                                      <p:cBhvr>
                                        <p:cTn id="54" dur="1250"/>
                                        <p:tgtEl>
                                          <p:spTgt spid="3">
                                            <p:graphicEl>
                                              <a:dgm id="{4D13545D-E74D-446C-95B5-FD313CA1FBF6}"/>
                                            </p:graphicEl>
                                          </p:spTgt>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3">
                                            <p:graphicEl>
                                              <a:dgm id="{A8BFBFE4-4FA0-4C32-83AB-DE9B198D5A79}"/>
                                            </p:graphicEl>
                                          </p:spTgt>
                                        </p:tgtEl>
                                        <p:attrNameLst>
                                          <p:attrName>style.visibility</p:attrName>
                                        </p:attrNameLst>
                                      </p:cBhvr>
                                      <p:to>
                                        <p:strVal val="visible"/>
                                      </p:to>
                                    </p:set>
                                    <p:animEffect transition="in" filter="wipe(up)">
                                      <p:cBhvr>
                                        <p:cTn id="57" dur="1250"/>
                                        <p:tgtEl>
                                          <p:spTgt spid="3">
                                            <p:graphicEl>
                                              <a:dgm id="{A8BFBFE4-4FA0-4C32-83AB-DE9B198D5A79}"/>
                                            </p:graphicEl>
                                          </p:spTgt>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3">
                                            <p:graphicEl>
                                              <a:dgm id="{6CE2F234-AD42-401C-ABD6-53F53D3F56B2}"/>
                                            </p:graphicEl>
                                          </p:spTgt>
                                        </p:tgtEl>
                                        <p:attrNameLst>
                                          <p:attrName>style.visibility</p:attrName>
                                        </p:attrNameLst>
                                      </p:cBhvr>
                                      <p:to>
                                        <p:strVal val="visible"/>
                                      </p:to>
                                    </p:set>
                                    <p:animEffect transition="in" filter="wipe(up)">
                                      <p:cBhvr>
                                        <p:cTn id="60" dur="1250"/>
                                        <p:tgtEl>
                                          <p:spTgt spid="3">
                                            <p:graphicEl>
                                              <a:dgm id="{6CE2F234-AD42-401C-ABD6-53F53D3F56B2}"/>
                                            </p:graphicEl>
                                          </p:spTgt>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3">
                                            <p:graphicEl>
                                              <a:dgm id="{100C6269-057F-4695-861B-C66CACF671FE}"/>
                                            </p:graphicEl>
                                          </p:spTgt>
                                        </p:tgtEl>
                                        <p:attrNameLst>
                                          <p:attrName>style.visibility</p:attrName>
                                        </p:attrNameLst>
                                      </p:cBhvr>
                                      <p:to>
                                        <p:strVal val="visible"/>
                                      </p:to>
                                    </p:set>
                                    <p:animEffect transition="in" filter="wipe(up)">
                                      <p:cBhvr>
                                        <p:cTn id="63" dur="1250"/>
                                        <p:tgtEl>
                                          <p:spTgt spid="3">
                                            <p:graphicEl>
                                              <a:dgm id="{100C6269-057F-4695-861B-C66CACF671FE}"/>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3">
                                            <p:graphicEl>
                                              <a:dgm id="{C4A0158A-1A08-4C1A-A2D5-7032A1DE5E12}"/>
                                            </p:graphicEl>
                                          </p:spTgt>
                                        </p:tgtEl>
                                        <p:attrNameLst>
                                          <p:attrName>style.visibility</p:attrName>
                                        </p:attrNameLst>
                                      </p:cBhvr>
                                      <p:to>
                                        <p:strVal val="visible"/>
                                      </p:to>
                                    </p:set>
                                    <p:animEffect transition="in" filter="wipe(up)">
                                      <p:cBhvr>
                                        <p:cTn id="66" dur="1250"/>
                                        <p:tgtEl>
                                          <p:spTgt spid="3">
                                            <p:graphicEl>
                                              <a:dgm id="{C4A0158A-1A08-4C1A-A2D5-7032A1DE5E12}"/>
                                            </p:graphicEl>
                                          </p:spTgt>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
                                            <p:graphicEl>
                                              <a:dgm id="{E730759D-91F9-41EF-8FE9-5C2E2186A7C1}"/>
                                            </p:graphicEl>
                                          </p:spTgt>
                                        </p:tgtEl>
                                        <p:attrNameLst>
                                          <p:attrName>style.visibility</p:attrName>
                                        </p:attrNameLst>
                                      </p:cBhvr>
                                      <p:to>
                                        <p:strVal val="visible"/>
                                      </p:to>
                                    </p:set>
                                    <p:animEffect transition="in" filter="wipe(up)">
                                      <p:cBhvr>
                                        <p:cTn id="69" dur="1250"/>
                                        <p:tgtEl>
                                          <p:spTgt spid="3">
                                            <p:graphicEl>
                                              <a:dgm id="{E730759D-91F9-41EF-8FE9-5C2E2186A7C1}"/>
                                            </p:graphicEl>
                                          </p:spTgt>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3">
                                            <p:graphicEl>
                                              <a:dgm id="{D591C0BC-7D72-4F45-86E5-2A1DE26BEF88}"/>
                                            </p:graphicEl>
                                          </p:spTgt>
                                        </p:tgtEl>
                                        <p:attrNameLst>
                                          <p:attrName>style.visibility</p:attrName>
                                        </p:attrNameLst>
                                      </p:cBhvr>
                                      <p:to>
                                        <p:strVal val="visible"/>
                                      </p:to>
                                    </p:set>
                                    <p:animEffect transition="in" filter="wipe(up)">
                                      <p:cBhvr>
                                        <p:cTn id="72" dur="1250"/>
                                        <p:tgtEl>
                                          <p:spTgt spid="3">
                                            <p:graphicEl>
                                              <a:dgm id="{D591C0BC-7D72-4F45-86E5-2A1DE26BEF88}"/>
                                            </p:graphicEl>
                                          </p:spTgt>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3">
                                            <p:graphicEl>
                                              <a:dgm id="{84DEE4FA-D30F-4F99-84B1-D94FA78124F9}"/>
                                            </p:graphicEl>
                                          </p:spTgt>
                                        </p:tgtEl>
                                        <p:attrNameLst>
                                          <p:attrName>style.visibility</p:attrName>
                                        </p:attrNameLst>
                                      </p:cBhvr>
                                      <p:to>
                                        <p:strVal val="visible"/>
                                      </p:to>
                                    </p:set>
                                    <p:animEffect transition="in" filter="wipe(up)">
                                      <p:cBhvr>
                                        <p:cTn id="75" dur="1250"/>
                                        <p:tgtEl>
                                          <p:spTgt spid="3">
                                            <p:graphicEl>
                                              <a:dgm id="{84DEE4FA-D30F-4F99-84B1-D94FA78124F9}"/>
                                            </p:graphicEl>
                                          </p:spTgt>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3">
                                            <p:graphicEl>
                                              <a:dgm id="{41A4AED2-BB94-435E-BA4E-C2EFBDF558E9}"/>
                                            </p:graphicEl>
                                          </p:spTgt>
                                        </p:tgtEl>
                                        <p:attrNameLst>
                                          <p:attrName>style.visibility</p:attrName>
                                        </p:attrNameLst>
                                      </p:cBhvr>
                                      <p:to>
                                        <p:strVal val="visible"/>
                                      </p:to>
                                    </p:set>
                                    <p:animEffect transition="in" filter="wipe(up)">
                                      <p:cBhvr>
                                        <p:cTn id="78" dur="1250"/>
                                        <p:tgtEl>
                                          <p:spTgt spid="3">
                                            <p:graphicEl>
                                              <a:dgm id="{41A4AED2-BB94-435E-BA4E-C2EFBDF558E9}"/>
                                            </p:graphicEl>
                                          </p:spTgt>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3">
                                            <p:graphicEl>
                                              <a:dgm id="{72B9A576-95A9-4EF7-9F90-9995F2BB7E4F}"/>
                                            </p:graphicEl>
                                          </p:spTgt>
                                        </p:tgtEl>
                                        <p:attrNameLst>
                                          <p:attrName>style.visibility</p:attrName>
                                        </p:attrNameLst>
                                      </p:cBhvr>
                                      <p:to>
                                        <p:strVal val="visible"/>
                                      </p:to>
                                    </p:set>
                                    <p:animEffect transition="in" filter="wipe(up)">
                                      <p:cBhvr>
                                        <p:cTn id="81" dur="1250"/>
                                        <p:tgtEl>
                                          <p:spTgt spid="3">
                                            <p:graphicEl>
                                              <a:dgm id="{72B9A576-95A9-4EF7-9F90-9995F2BB7E4F}"/>
                                            </p:graphicEl>
                                          </p:spTgt>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3">
                                            <p:graphicEl>
                                              <a:dgm id="{B034AB37-ECE2-45DB-ACF2-54C4C4E0436B}"/>
                                            </p:graphicEl>
                                          </p:spTgt>
                                        </p:tgtEl>
                                        <p:attrNameLst>
                                          <p:attrName>style.visibility</p:attrName>
                                        </p:attrNameLst>
                                      </p:cBhvr>
                                      <p:to>
                                        <p:strVal val="visible"/>
                                      </p:to>
                                    </p:set>
                                    <p:animEffect transition="in" filter="wipe(up)">
                                      <p:cBhvr>
                                        <p:cTn id="84" dur="1250"/>
                                        <p:tgtEl>
                                          <p:spTgt spid="3">
                                            <p:graphicEl>
                                              <a:dgm id="{B034AB37-ECE2-45DB-ACF2-54C4C4E0436B}"/>
                                            </p:graphicEl>
                                          </p:spTgt>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3">
                                            <p:graphicEl>
                                              <a:dgm id="{F4B2143A-2F33-468E-A72B-F3DFF9205E66}"/>
                                            </p:graphicEl>
                                          </p:spTgt>
                                        </p:tgtEl>
                                        <p:attrNameLst>
                                          <p:attrName>style.visibility</p:attrName>
                                        </p:attrNameLst>
                                      </p:cBhvr>
                                      <p:to>
                                        <p:strVal val="visible"/>
                                      </p:to>
                                    </p:set>
                                    <p:animEffect transition="in" filter="wipe(up)">
                                      <p:cBhvr>
                                        <p:cTn id="87" dur="1250"/>
                                        <p:tgtEl>
                                          <p:spTgt spid="3">
                                            <p:graphicEl>
                                              <a:dgm id="{F4B2143A-2F33-468E-A72B-F3DFF9205E66}"/>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
                                            <p:graphicEl>
                                              <a:dgm id="{7CDCDE19-7F61-44A8-9C07-DACA3A5FD660}"/>
                                            </p:graphicEl>
                                          </p:spTgt>
                                        </p:tgtEl>
                                        <p:attrNameLst>
                                          <p:attrName>style.visibility</p:attrName>
                                        </p:attrNameLst>
                                      </p:cBhvr>
                                      <p:to>
                                        <p:strVal val="visible"/>
                                      </p:to>
                                    </p:set>
                                    <p:animEffect transition="in" filter="wipe(up)">
                                      <p:cBhvr>
                                        <p:cTn id="90" dur="1250"/>
                                        <p:tgtEl>
                                          <p:spTgt spid="3">
                                            <p:graphicEl>
                                              <a:dgm id="{7CDCDE19-7F61-44A8-9C07-DACA3A5FD660}"/>
                                            </p:graphicEl>
                                          </p:spTgt>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3">
                                            <p:graphicEl>
                                              <a:dgm id="{DEEEC0A0-FB54-48AA-B6F5-465E6BFF68D0}"/>
                                            </p:graphicEl>
                                          </p:spTgt>
                                        </p:tgtEl>
                                        <p:attrNameLst>
                                          <p:attrName>style.visibility</p:attrName>
                                        </p:attrNameLst>
                                      </p:cBhvr>
                                      <p:to>
                                        <p:strVal val="visible"/>
                                      </p:to>
                                    </p:set>
                                    <p:animEffect transition="in" filter="wipe(up)">
                                      <p:cBhvr>
                                        <p:cTn id="93" dur="1250"/>
                                        <p:tgtEl>
                                          <p:spTgt spid="3">
                                            <p:graphicEl>
                                              <a:dgm id="{DEEEC0A0-FB54-48AA-B6F5-465E6BFF68D0}"/>
                                            </p:graphicEl>
                                          </p:spTgt>
                                        </p:tgtEl>
                                      </p:cBhvr>
                                    </p:animEffect>
                                  </p:childTnLst>
                                </p:cTn>
                              </p:par>
                              <p:par>
                                <p:cTn id="94" presetID="22" presetClass="entr" presetSubtype="1" fill="hold" grpId="0" nodeType="withEffect">
                                  <p:stCondLst>
                                    <p:cond delay="0"/>
                                  </p:stCondLst>
                                  <p:childTnLst>
                                    <p:set>
                                      <p:cBhvr>
                                        <p:cTn id="95" dur="1" fill="hold">
                                          <p:stCondLst>
                                            <p:cond delay="0"/>
                                          </p:stCondLst>
                                        </p:cTn>
                                        <p:tgtEl>
                                          <p:spTgt spid="3">
                                            <p:graphicEl>
                                              <a:dgm id="{4B775753-4BB7-49D2-A628-C1C06AA67919}"/>
                                            </p:graphicEl>
                                          </p:spTgt>
                                        </p:tgtEl>
                                        <p:attrNameLst>
                                          <p:attrName>style.visibility</p:attrName>
                                        </p:attrNameLst>
                                      </p:cBhvr>
                                      <p:to>
                                        <p:strVal val="visible"/>
                                      </p:to>
                                    </p:set>
                                    <p:animEffect transition="in" filter="wipe(up)">
                                      <p:cBhvr>
                                        <p:cTn id="96" dur="1250"/>
                                        <p:tgtEl>
                                          <p:spTgt spid="3">
                                            <p:graphicEl>
                                              <a:dgm id="{4B775753-4BB7-49D2-A628-C1C06AA67919}"/>
                                            </p:graphicEl>
                                          </p:spTgt>
                                        </p:tgtEl>
                                      </p:cBhvr>
                                    </p:animEffect>
                                  </p:childTnLst>
                                </p:cTn>
                              </p:par>
                              <p:par>
                                <p:cTn id="97" presetID="22" presetClass="entr" presetSubtype="1" fill="hold" grpId="0" nodeType="withEffect">
                                  <p:stCondLst>
                                    <p:cond delay="0"/>
                                  </p:stCondLst>
                                  <p:childTnLst>
                                    <p:set>
                                      <p:cBhvr>
                                        <p:cTn id="98" dur="1" fill="hold">
                                          <p:stCondLst>
                                            <p:cond delay="0"/>
                                          </p:stCondLst>
                                        </p:cTn>
                                        <p:tgtEl>
                                          <p:spTgt spid="3">
                                            <p:graphicEl>
                                              <a:dgm id="{974DC8D0-BA9B-430B-8759-1B8E776DB88A}"/>
                                            </p:graphicEl>
                                          </p:spTgt>
                                        </p:tgtEl>
                                        <p:attrNameLst>
                                          <p:attrName>style.visibility</p:attrName>
                                        </p:attrNameLst>
                                      </p:cBhvr>
                                      <p:to>
                                        <p:strVal val="visible"/>
                                      </p:to>
                                    </p:set>
                                    <p:animEffect transition="in" filter="wipe(up)">
                                      <p:cBhvr>
                                        <p:cTn id="99" dur="1250"/>
                                        <p:tgtEl>
                                          <p:spTgt spid="3">
                                            <p:graphicEl>
                                              <a:dgm id="{974DC8D0-BA9B-430B-8759-1B8E776DB88A}"/>
                                            </p:graphicEl>
                                          </p:spTgt>
                                        </p:tgtEl>
                                      </p:cBhvr>
                                    </p:animEffect>
                                  </p:childTnLst>
                                </p:cTn>
                              </p:par>
                              <p:par>
                                <p:cTn id="100" presetID="22" presetClass="entr" presetSubtype="1" fill="hold" grpId="0" nodeType="withEffect">
                                  <p:stCondLst>
                                    <p:cond delay="0"/>
                                  </p:stCondLst>
                                  <p:childTnLst>
                                    <p:set>
                                      <p:cBhvr>
                                        <p:cTn id="101" dur="1" fill="hold">
                                          <p:stCondLst>
                                            <p:cond delay="0"/>
                                          </p:stCondLst>
                                        </p:cTn>
                                        <p:tgtEl>
                                          <p:spTgt spid="3">
                                            <p:graphicEl>
                                              <a:dgm id="{8F7EADAE-5BF4-4A93-8E4F-D489D3399E30}"/>
                                            </p:graphicEl>
                                          </p:spTgt>
                                        </p:tgtEl>
                                        <p:attrNameLst>
                                          <p:attrName>style.visibility</p:attrName>
                                        </p:attrNameLst>
                                      </p:cBhvr>
                                      <p:to>
                                        <p:strVal val="visible"/>
                                      </p:to>
                                    </p:set>
                                    <p:animEffect transition="in" filter="wipe(up)">
                                      <p:cBhvr>
                                        <p:cTn id="102" dur="1250"/>
                                        <p:tgtEl>
                                          <p:spTgt spid="3">
                                            <p:graphicEl>
                                              <a:dgm id="{8F7EADAE-5BF4-4A93-8E4F-D489D3399E30}"/>
                                            </p:graphicEl>
                                          </p:spTgt>
                                        </p:tgtEl>
                                      </p:cBhvr>
                                    </p:animEffect>
                                  </p:childTnLst>
                                </p:cTn>
                              </p:par>
                              <p:par>
                                <p:cTn id="103" presetID="22" presetClass="entr" presetSubtype="1" fill="hold" grpId="0" nodeType="withEffect">
                                  <p:stCondLst>
                                    <p:cond delay="0"/>
                                  </p:stCondLst>
                                  <p:childTnLst>
                                    <p:set>
                                      <p:cBhvr>
                                        <p:cTn id="104" dur="1" fill="hold">
                                          <p:stCondLst>
                                            <p:cond delay="0"/>
                                          </p:stCondLst>
                                        </p:cTn>
                                        <p:tgtEl>
                                          <p:spTgt spid="3">
                                            <p:graphicEl>
                                              <a:dgm id="{71954224-5AF4-4E44-967D-EB33775577A4}"/>
                                            </p:graphicEl>
                                          </p:spTgt>
                                        </p:tgtEl>
                                        <p:attrNameLst>
                                          <p:attrName>style.visibility</p:attrName>
                                        </p:attrNameLst>
                                      </p:cBhvr>
                                      <p:to>
                                        <p:strVal val="visible"/>
                                      </p:to>
                                    </p:set>
                                    <p:animEffect transition="in" filter="wipe(up)">
                                      <p:cBhvr>
                                        <p:cTn id="105" dur="1250"/>
                                        <p:tgtEl>
                                          <p:spTgt spid="3">
                                            <p:graphicEl>
                                              <a:dgm id="{71954224-5AF4-4E44-967D-EB33775577A4}"/>
                                            </p:graphicEl>
                                          </p:spTgt>
                                        </p:tgtEl>
                                      </p:cBhvr>
                                    </p:animEffect>
                                  </p:childTnLst>
                                </p:cTn>
                              </p:par>
                              <p:par>
                                <p:cTn id="106" presetID="22" presetClass="entr" presetSubtype="1" fill="hold" grpId="0" nodeType="withEffect">
                                  <p:stCondLst>
                                    <p:cond delay="0"/>
                                  </p:stCondLst>
                                  <p:childTnLst>
                                    <p:set>
                                      <p:cBhvr>
                                        <p:cTn id="107" dur="1" fill="hold">
                                          <p:stCondLst>
                                            <p:cond delay="0"/>
                                          </p:stCondLst>
                                        </p:cTn>
                                        <p:tgtEl>
                                          <p:spTgt spid="3">
                                            <p:graphicEl>
                                              <a:dgm id="{FEDCD17E-5C68-4850-8C5C-969087E59C28}"/>
                                            </p:graphicEl>
                                          </p:spTgt>
                                        </p:tgtEl>
                                        <p:attrNameLst>
                                          <p:attrName>style.visibility</p:attrName>
                                        </p:attrNameLst>
                                      </p:cBhvr>
                                      <p:to>
                                        <p:strVal val="visible"/>
                                      </p:to>
                                    </p:set>
                                    <p:animEffect transition="in" filter="wipe(up)">
                                      <p:cBhvr>
                                        <p:cTn id="108" dur="1250"/>
                                        <p:tgtEl>
                                          <p:spTgt spid="3">
                                            <p:graphicEl>
                                              <a:dgm id="{FEDCD17E-5C68-4850-8C5C-969087E59C28}"/>
                                            </p:graphicEl>
                                          </p:spTgt>
                                        </p:tgtEl>
                                      </p:cBhvr>
                                    </p:animEffect>
                                  </p:childTnLst>
                                </p:cTn>
                              </p:par>
                              <p:par>
                                <p:cTn id="109" presetID="22" presetClass="entr" presetSubtype="1" fill="hold" grpId="0" nodeType="withEffect">
                                  <p:stCondLst>
                                    <p:cond delay="0"/>
                                  </p:stCondLst>
                                  <p:childTnLst>
                                    <p:set>
                                      <p:cBhvr>
                                        <p:cTn id="110" dur="1" fill="hold">
                                          <p:stCondLst>
                                            <p:cond delay="0"/>
                                          </p:stCondLst>
                                        </p:cTn>
                                        <p:tgtEl>
                                          <p:spTgt spid="3">
                                            <p:graphicEl>
                                              <a:dgm id="{0D0899A6-784C-4559-A407-43F980129874}"/>
                                            </p:graphicEl>
                                          </p:spTgt>
                                        </p:tgtEl>
                                        <p:attrNameLst>
                                          <p:attrName>style.visibility</p:attrName>
                                        </p:attrNameLst>
                                      </p:cBhvr>
                                      <p:to>
                                        <p:strVal val="visible"/>
                                      </p:to>
                                    </p:set>
                                    <p:animEffect transition="in" filter="wipe(up)">
                                      <p:cBhvr>
                                        <p:cTn id="111" dur="1250"/>
                                        <p:tgtEl>
                                          <p:spTgt spid="3">
                                            <p:graphicEl>
                                              <a:dgm id="{0D0899A6-784C-4559-A407-43F980129874}"/>
                                            </p:graphicEl>
                                          </p:spTgt>
                                        </p:tgtEl>
                                      </p:cBhvr>
                                    </p:animEffect>
                                  </p:childTnLst>
                                </p:cTn>
                              </p:par>
                              <p:par>
                                <p:cTn id="112" presetID="22" presetClass="entr" presetSubtype="1" fill="hold" grpId="0" nodeType="withEffect">
                                  <p:stCondLst>
                                    <p:cond delay="0"/>
                                  </p:stCondLst>
                                  <p:childTnLst>
                                    <p:set>
                                      <p:cBhvr>
                                        <p:cTn id="113" dur="1" fill="hold">
                                          <p:stCondLst>
                                            <p:cond delay="0"/>
                                          </p:stCondLst>
                                        </p:cTn>
                                        <p:tgtEl>
                                          <p:spTgt spid="3">
                                            <p:graphicEl>
                                              <a:dgm id="{CEB5A5DE-B2E0-43F6-B3B8-F8CF9DA9AA81}"/>
                                            </p:graphicEl>
                                          </p:spTgt>
                                        </p:tgtEl>
                                        <p:attrNameLst>
                                          <p:attrName>style.visibility</p:attrName>
                                        </p:attrNameLst>
                                      </p:cBhvr>
                                      <p:to>
                                        <p:strVal val="visible"/>
                                      </p:to>
                                    </p:set>
                                    <p:animEffect transition="in" filter="wipe(up)">
                                      <p:cBhvr>
                                        <p:cTn id="114" dur="1250"/>
                                        <p:tgtEl>
                                          <p:spTgt spid="3">
                                            <p:graphicEl>
                                              <a:dgm id="{CEB5A5DE-B2E0-43F6-B3B8-F8CF9DA9AA81}"/>
                                            </p:graphicEl>
                                          </p:spTgt>
                                        </p:tgtEl>
                                      </p:cBhvr>
                                    </p:animEffect>
                                  </p:childTnLst>
                                </p:cTn>
                              </p:par>
                              <p:par>
                                <p:cTn id="115" presetID="22" presetClass="entr" presetSubtype="1" fill="hold" grpId="0" nodeType="withEffect">
                                  <p:stCondLst>
                                    <p:cond delay="0"/>
                                  </p:stCondLst>
                                  <p:childTnLst>
                                    <p:set>
                                      <p:cBhvr>
                                        <p:cTn id="116" dur="1" fill="hold">
                                          <p:stCondLst>
                                            <p:cond delay="0"/>
                                          </p:stCondLst>
                                        </p:cTn>
                                        <p:tgtEl>
                                          <p:spTgt spid="3">
                                            <p:graphicEl>
                                              <a:dgm id="{AC410DB3-9D72-47EA-BF07-BE05814B2B14}"/>
                                            </p:graphicEl>
                                          </p:spTgt>
                                        </p:tgtEl>
                                        <p:attrNameLst>
                                          <p:attrName>style.visibility</p:attrName>
                                        </p:attrNameLst>
                                      </p:cBhvr>
                                      <p:to>
                                        <p:strVal val="visible"/>
                                      </p:to>
                                    </p:set>
                                    <p:animEffect transition="in" filter="wipe(up)">
                                      <p:cBhvr>
                                        <p:cTn id="117" dur="1250"/>
                                        <p:tgtEl>
                                          <p:spTgt spid="3">
                                            <p:graphicEl>
                                              <a:dgm id="{AC410DB3-9D72-47EA-BF07-BE05814B2B14}"/>
                                            </p:graphicEl>
                                          </p:spTgt>
                                        </p:tgtEl>
                                      </p:cBhvr>
                                    </p:animEffect>
                                  </p:childTnLst>
                                </p:cTn>
                              </p:par>
                              <p:par>
                                <p:cTn id="118" presetID="22" presetClass="entr" presetSubtype="1" fill="hold" grpId="0" nodeType="withEffect">
                                  <p:stCondLst>
                                    <p:cond delay="0"/>
                                  </p:stCondLst>
                                  <p:childTnLst>
                                    <p:set>
                                      <p:cBhvr>
                                        <p:cTn id="119" dur="1" fill="hold">
                                          <p:stCondLst>
                                            <p:cond delay="0"/>
                                          </p:stCondLst>
                                        </p:cTn>
                                        <p:tgtEl>
                                          <p:spTgt spid="3">
                                            <p:graphicEl>
                                              <a:dgm id="{B86C336F-B304-4802-B6C3-ABB0BB8BF526}"/>
                                            </p:graphicEl>
                                          </p:spTgt>
                                        </p:tgtEl>
                                        <p:attrNameLst>
                                          <p:attrName>style.visibility</p:attrName>
                                        </p:attrNameLst>
                                      </p:cBhvr>
                                      <p:to>
                                        <p:strVal val="visible"/>
                                      </p:to>
                                    </p:set>
                                    <p:animEffect transition="in" filter="wipe(up)">
                                      <p:cBhvr>
                                        <p:cTn id="120" dur="1250"/>
                                        <p:tgtEl>
                                          <p:spTgt spid="3">
                                            <p:graphicEl>
                                              <a:dgm id="{B86C336F-B304-4802-B6C3-ABB0BB8BF526}"/>
                                            </p:graphicEl>
                                          </p:spTgt>
                                        </p:tgtEl>
                                      </p:cBhvr>
                                    </p:animEffect>
                                  </p:childTnLst>
                                </p:cTn>
                              </p:par>
                              <p:par>
                                <p:cTn id="121" presetID="22" presetClass="entr" presetSubtype="1" fill="hold" grpId="0" nodeType="withEffect">
                                  <p:stCondLst>
                                    <p:cond delay="0"/>
                                  </p:stCondLst>
                                  <p:childTnLst>
                                    <p:set>
                                      <p:cBhvr>
                                        <p:cTn id="122" dur="1" fill="hold">
                                          <p:stCondLst>
                                            <p:cond delay="0"/>
                                          </p:stCondLst>
                                        </p:cTn>
                                        <p:tgtEl>
                                          <p:spTgt spid="3">
                                            <p:graphicEl>
                                              <a:dgm id="{AF1211AA-237D-4141-8540-6E1C15F6F381}"/>
                                            </p:graphicEl>
                                          </p:spTgt>
                                        </p:tgtEl>
                                        <p:attrNameLst>
                                          <p:attrName>style.visibility</p:attrName>
                                        </p:attrNameLst>
                                      </p:cBhvr>
                                      <p:to>
                                        <p:strVal val="visible"/>
                                      </p:to>
                                    </p:set>
                                    <p:animEffect transition="in" filter="wipe(up)">
                                      <p:cBhvr>
                                        <p:cTn id="123" dur="1250"/>
                                        <p:tgtEl>
                                          <p:spTgt spid="3">
                                            <p:graphicEl>
                                              <a:dgm id="{AF1211AA-237D-4141-8540-6E1C15F6F381}"/>
                                            </p:graphicEl>
                                          </p:spTgt>
                                        </p:tgtEl>
                                      </p:cBhvr>
                                    </p:animEffect>
                                  </p:childTnLst>
                                </p:cTn>
                              </p:par>
                              <p:par>
                                <p:cTn id="124" presetID="22" presetClass="entr" presetSubtype="1" fill="hold" grpId="0" nodeType="withEffect">
                                  <p:stCondLst>
                                    <p:cond delay="0"/>
                                  </p:stCondLst>
                                  <p:childTnLst>
                                    <p:set>
                                      <p:cBhvr>
                                        <p:cTn id="125" dur="1" fill="hold">
                                          <p:stCondLst>
                                            <p:cond delay="0"/>
                                          </p:stCondLst>
                                        </p:cTn>
                                        <p:tgtEl>
                                          <p:spTgt spid="3">
                                            <p:graphicEl>
                                              <a:dgm id="{1CB7DB1C-F523-4FA6-890F-E66A9994353E}"/>
                                            </p:graphicEl>
                                          </p:spTgt>
                                        </p:tgtEl>
                                        <p:attrNameLst>
                                          <p:attrName>style.visibility</p:attrName>
                                        </p:attrNameLst>
                                      </p:cBhvr>
                                      <p:to>
                                        <p:strVal val="visible"/>
                                      </p:to>
                                    </p:set>
                                    <p:animEffect transition="in" filter="wipe(up)">
                                      <p:cBhvr>
                                        <p:cTn id="126" dur="1250"/>
                                        <p:tgtEl>
                                          <p:spTgt spid="3">
                                            <p:graphicEl>
                                              <a:dgm id="{1CB7DB1C-F523-4FA6-890F-E66A9994353E}"/>
                                            </p:graphicEl>
                                          </p:spTgt>
                                        </p:tgtEl>
                                      </p:cBhvr>
                                    </p:animEffect>
                                  </p:childTnLst>
                                </p:cTn>
                              </p:par>
                              <p:par>
                                <p:cTn id="127" presetID="22" presetClass="entr" presetSubtype="1" fill="hold" grpId="0" nodeType="withEffect">
                                  <p:stCondLst>
                                    <p:cond delay="0"/>
                                  </p:stCondLst>
                                  <p:childTnLst>
                                    <p:set>
                                      <p:cBhvr>
                                        <p:cTn id="128" dur="1" fill="hold">
                                          <p:stCondLst>
                                            <p:cond delay="0"/>
                                          </p:stCondLst>
                                        </p:cTn>
                                        <p:tgtEl>
                                          <p:spTgt spid="3">
                                            <p:graphicEl>
                                              <a:dgm id="{B3D58671-6727-4554-8EF1-4A3D9AECA1CA}"/>
                                            </p:graphicEl>
                                          </p:spTgt>
                                        </p:tgtEl>
                                        <p:attrNameLst>
                                          <p:attrName>style.visibility</p:attrName>
                                        </p:attrNameLst>
                                      </p:cBhvr>
                                      <p:to>
                                        <p:strVal val="visible"/>
                                      </p:to>
                                    </p:set>
                                    <p:animEffect transition="in" filter="wipe(up)">
                                      <p:cBhvr>
                                        <p:cTn id="129" dur="1250"/>
                                        <p:tgtEl>
                                          <p:spTgt spid="3">
                                            <p:graphicEl>
                                              <a:dgm id="{B3D58671-6727-4554-8EF1-4A3D9AECA1CA}"/>
                                            </p:graphicEl>
                                          </p:spTgt>
                                        </p:tgtEl>
                                      </p:cBhvr>
                                    </p:animEffect>
                                  </p:childTnLst>
                                </p:cTn>
                              </p:par>
                              <p:par>
                                <p:cTn id="130" presetID="22" presetClass="entr" presetSubtype="1" fill="hold" grpId="0" nodeType="withEffect">
                                  <p:stCondLst>
                                    <p:cond delay="0"/>
                                  </p:stCondLst>
                                  <p:childTnLst>
                                    <p:set>
                                      <p:cBhvr>
                                        <p:cTn id="131" dur="1" fill="hold">
                                          <p:stCondLst>
                                            <p:cond delay="0"/>
                                          </p:stCondLst>
                                        </p:cTn>
                                        <p:tgtEl>
                                          <p:spTgt spid="3">
                                            <p:graphicEl>
                                              <a:dgm id="{AAFDD31C-CA51-4E28-B674-F0AFD25C8C37}"/>
                                            </p:graphicEl>
                                          </p:spTgt>
                                        </p:tgtEl>
                                        <p:attrNameLst>
                                          <p:attrName>style.visibility</p:attrName>
                                        </p:attrNameLst>
                                      </p:cBhvr>
                                      <p:to>
                                        <p:strVal val="visible"/>
                                      </p:to>
                                    </p:set>
                                    <p:animEffect transition="in" filter="wipe(up)">
                                      <p:cBhvr>
                                        <p:cTn id="132" dur="1250"/>
                                        <p:tgtEl>
                                          <p:spTgt spid="3">
                                            <p:graphicEl>
                                              <a:dgm id="{AAFDD31C-CA51-4E28-B674-F0AFD25C8C37}"/>
                                            </p:graphicEl>
                                          </p:spTgt>
                                        </p:tgtEl>
                                      </p:cBhvr>
                                    </p:animEffect>
                                  </p:childTnLst>
                                </p:cTn>
                              </p:par>
                              <p:par>
                                <p:cTn id="133" presetID="22" presetClass="entr" presetSubtype="1" fill="hold" grpId="0" nodeType="withEffect">
                                  <p:stCondLst>
                                    <p:cond delay="0"/>
                                  </p:stCondLst>
                                  <p:childTnLst>
                                    <p:set>
                                      <p:cBhvr>
                                        <p:cTn id="134" dur="1" fill="hold">
                                          <p:stCondLst>
                                            <p:cond delay="0"/>
                                          </p:stCondLst>
                                        </p:cTn>
                                        <p:tgtEl>
                                          <p:spTgt spid="3">
                                            <p:graphicEl>
                                              <a:dgm id="{2B81BBDC-F056-411A-A2EE-839F49C31339}"/>
                                            </p:graphicEl>
                                          </p:spTgt>
                                        </p:tgtEl>
                                        <p:attrNameLst>
                                          <p:attrName>style.visibility</p:attrName>
                                        </p:attrNameLst>
                                      </p:cBhvr>
                                      <p:to>
                                        <p:strVal val="visible"/>
                                      </p:to>
                                    </p:set>
                                    <p:animEffect transition="in" filter="wipe(up)">
                                      <p:cBhvr>
                                        <p:cTn id="135" dur="1250"/>
                                        <p:tgtEl>
                                          <p:spTgt spid="3">
                                            <p:graphicEl>
                                              <a:dgm id="{2B81BBDC-F056-411A-A2EE-839F49C31339}"/>
                                            </p:graphicEl>
                                          </p:spTgt>
                                        </p:tgtEl>
                                      </p:cBhvr>
                                    </p:animEffect>
                                  </p:childTnLst>
                                </p:cTn>
                              </p:par>
                              <p:par>
                                <p:cTn id="136" presetID="22" presetClass="entr" presetSubtype="1" fill="hold" grpId="0" nodeType="withEffect">
                                  <p:stCondLst>
                                    <p:cond delay="0"/>
                                  </p:stCondLst>
                                  <p:childTnLst>
                                    <p:set>
                                      <p:cBhvr>
                                        <p:cTn id="137" dur="1" fill="hold">
                                          <p:stCondLst>
                                            <p:cond delay="0"/>
                                          </p:stCondLst>
                                        </p:cTn>
                                        <p:tgtEl>
                                          <p:spTgt spid="3">
                                            <p:graphicEl>
                                              <a:dgm id="{24D6F28C-63E3-4F01-BDDD-DEC53E7760F1}"/>
                                            </p:graphicEl>
                                          </p:spTgt>
                                        </p:tgtEl>
                                        <p:attrNameLst>
                                          <p:attrName>style.visibility</p:attrName>
                                        </p:attrNameLst>
                                      </p:cBhvr>
                                      <p:to>
                                        <p:strVal val="visible"/>
                                      </p:to>
                                    </p:set>
                                    <p:animEffect transition="in" filter="wipe(up)">
                                      <p:cBhvr>
                                        <p:cTn id="138" dur="1250"/>
                                        <p:tgtEl>
                                          <p:spTgt spid="3">
                                            <p:graphicEl>
                                              <a:dgm id="{24D6F28C-63E3-4F01-BDDD-DEC53E7760F1}"/>
                                            </p:graphicEl>
                                          </p:spTgt>
                                        </p:tgtEl>
                                      </p:cBhvr>
                                    </p:animEffect>
                                  </p:childTnLst>
                                </p:cTn>
                              </p:par>
                              <p:par>
                                <p:cTn id="139" presetID="22" presetClass="entr" presetSubtype="1" fill="hold" grpId="0" nodeType="withEffect">
                                  <p:stCondLst>
                                    <p:cond delay="0"/>
                                  </p:stCondLst>
                                  <p:childTnLst>
                                    <p:set>
                                      <p:cBhvr>
                                        <p:cTn id="140" dur="1" fill="hold">
                                          <p:stCondLst>
                                            <p:cond delay="0"/>
                                          </p:stCondLst>
                                        </p:cTn>
                                        <p:tgtEl>
                                          <p:spTgt spid="3">
                                            <p:graphicEl>
                                              <a:dgm id="{CD594D5A-0389-4FC8-99BF-91EE61FD80CD}"/>
                                            </p:graphicEl>
                                          </p:spTgt>
                                        </p:tgtEl>
                                        <p:attrNameLst>
                                          <p:attrName>style.visibility</p:attrName>
                                        </p:attrNameLst>
                                      </p:cBhvr>
                                      <p:to>
                                        <p:strVal val="visible"/>
                                      </p:to>
                                    </p:set>
                                    <p:animEffect transition="in" filter="wipe(up)">
                                      <p:cBhvr>
                                        <p:cTn id="141" dur="1250"/>
                                        <p:tgtEl>
                                          <p:spTgt spid="3">
                                            <p:graphicEl>
                                              <a:dgm id="{CD594D5A-0389-4FC8-99BF-91EE61FD80CD}"/>
                                            </p:graphicEl>
                                          </p:spTgt>
                                        </p:tgtEl>
                                      </p:cBhvr>
                                    </p:animEffect>
                                  </p:childTnLst>
                                </p:cTn>
                              </p:par>
                              <p:par>
                                <p:cTn id="142" presetID="22" presetClass="entr" presetSubtype="1" fill="hold" grpId="0" nodeType="withEffect">
                                  <p:stCondLst>
                                    <p:cond delay="0"/>
                                  </p:stCondLst>
                                  <p:childTnLst>
                                    <p:set>
                                      <p:cBhvr>
                                        <p:cTn id="143" dur="1" fill="hold">
                                          <p:stCondLst>
                                            <p:cond delay="0"/>
                                          </p:stCondLst>
                                        </p:cTn>
                                        <p:tgtEl>
                                          <p:spTgt spid="3">
                                            <p:graphicEl>
                                              <a:dgm id="{90F50298-4FDA-42ED-88EF-221A31AB3670}"/>
                                            </p:graphicEl>
                                          </p:spTgt>
                                        </p:tgtEl>
                                        <p:attrNameLst>
                                          <p:attrName>style.visibility</p:attrName>
                                        </p:attrNameLst>
                                      </p:cBhvr>
                                      <p:to>
                                        <p:strVal val="visible"/>
                                      </p:to>
                                    </p:set>
                                    <p:animEffect transition="in" filter="wipe(up)">
                                      <p:cBhvr>
                                        <p:cTn id="144" dur="1250"/>
                                        <p:tgtEl>
                                          <p:spTgt spid="3">
                                            <p:graphicEl>
                                              <a:dgm id="{90F50298-4FDA-42ED-88EF-221A31AB3670}"/>
                                            </p:graphicEl>
                                          </p:spTgt>
                                        </p:tgtEl>
                                      </p:cBhvr>
                                    </p:animEffect>
                                  </p:childTnLst>
                                </p:cTn>
                              </p:par>
                              <p:par>
                                <p:cTn id="145" presetID="22" presetClass="entr" presetSubtype="1" fill="hold" grpId="0" nodeType="withEffect">
                                  <p:stCondLst>
                                    <p:cond delay="0"/>
                                  </p:stCondLst>
                                  <p:childTnLst>
                                    <p:set>
                                      <p:cBhvr>
                                        <p:cTn id="146" dur="1" fill="hold">
                                          <p:stCondLst>
                                            <p:cond delay="0"/>
                                          </p:stCondLst>
                                        </p:cTn>
                                        <p:tgtEl>
                                          <p:spTgt spid="3">
                                            <p:graphicEl>
                                              <a:dgm id="{B6DCA6C4-A085-4E0B-9BB6-0A5A3D1AF407}"/>
                                            </p:graphicEl>
                                          </p:spTgt>
                                        </p:tgtEl>
                                        <p:attrNameLst>
                                          <p:attrName>style.visibility</p:attrName>
                                        </p:attrNameLst>
                                      </p:cBhvr>
                                      <p:to>
                                        <p:strVal val="visible"/>
                                      </p:to>
                                    </p:set>
                                    <p:animEffect transition="in" filter="wipe(up)">
                                      <p:cBhvr>
                                        <p:cTn id="147" dur="1250"/>
                                        <p:tgtEl>
                                          <p:spTgt spid="3">
                                            <p:graphicEl>
                                              <a:dgm id="{B6DCA6C4-A085-4E0B-9BB6-0A5A3D1AF407}"/>
                                            </p:graphicEl>
                                          </p:spTgt>
                                        </p:tgtEl>
                                      </p:cBhvr>
                                    </p:animEffect>
                                  </p:childTnLst>
                                </p:cTn>
                              </p:par>
                              <p:par>
                                <p:cTn id="148" presetID="22" presetClass="entr" presetSubtype="1" fill="hold" grpId="0" nodeType="withEffect">
                                  <p:stCondLst>
                                    <p:cond delay="0"/>
                                  </p:stCondLst>
                                  <p:childTnLst>
                                    <p:set>
                                      <p:cBhvr>
                                        <p:cTn id="149" dur="1" fill="hold">
                                          <p:stCondLst>
                                            <p:cond delay="0"/>
                                          </p:stCondLst>
                                        </p:cTn>
                                        <p:tgtEl>
                                          <p:spTgt spid="3">
                                            <p:graphicEl>
                                              <a:dgm id="{1D76667B-BDD4-46A9-8A34-374DF12E8FE6}"/>
                                            </p:graphicEl>
                                          </p:spTgt>
                                        </p:tgtEl>
                                        <p:attrNameLst>
                                          <p:attrName>style.visibility</p:attrName>
                                        </p:attrNameLst>
                                      </p:cBhvr>
                                      <p:to>
                                        <p:strVal val="visible"/>
                                      </p:to>
                                    </p:set>
                                    <p:animEffect transition="in" filter="wipe(up)">
                                      <p:cBhvr>
                                        <p:cTn id="150" dur="1250"/>
                                        <p:tgtEl>
                                          <p:spTgt spid="3">
                                            <p:graphicEl>
                                              <a:dgm id="{1D76667B-BDD4-46A9-8A34-374DF12E8FE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Sub>
          <a:bldDgm bld="lvlAtOnc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457200"/>
            <a:ext cx="10972800" cy="914400"/>
          </a:xfrm>
        </p:spPr>
        <p:txBody>
          <a:bodyPr>
            <a:normAutofit fontScale="90000"/>
          </a:bodyPr>
          <a:lstStyle/>
          <a:p>
            <a:r>
              <a:rPr lang="en-PH" sz="9600" dirty="0" smtClean="0">
                <a:solidFill>
                  <a:schemeClr val="accent6">
                    <a:lumMod val="75000"/>
                  </a:schemeClr>
                </a:solidFill>
                <a:latin typeface="Steelfish" panose="02010608020202040504" pitchFamily="2" charset="0"/>
              </a:rPr>
              <a:t>CONVERGENCE APPROACH</a:t>
            </a:r>
            <a:endParaRPr lang="en-PH" sz="9600" dirty="0">
              <a:solidFill>
                <a:schemeClr val="accent6">
                  <a:lumMod val="75000"/>
                </a:schemeClr>
              </a:solidFill>
              <a:latin typeface="Steelfish" panose="02010608020202040504" pitchFamily="2" charset="0"/>
            </a:endParaRPr>
          </a:p>
        </p:txBody>
      </p:sp>
      <p:sp>
        <p:nvSpPr>
          <p:cNvPr id="3" name="Content Placeholder 2"/>
          <p:cNvSpPr>
            <a:spLocks noGrp="1"/>
          </p:cNvSpPr>
          <p:nvPr>
            <p:ph sz="half" idx="1"/>
          </p:nvPr>
        </p:nvSpPr>
        <p:spPr>
          <a:xfrm>
            <a:off x="1828800" y="1447800"/>
            <a:ext cx="8534400" cy="2743200"/>
          </a:xfrm>
        </p:spPr>
        <p:txBody>
          <a:bodyPr>
            <a:normAutofit/>
          </a:bodyPr>
          <a:lstStyle/>
          <a:p>
            <a:pPr algn="ctr">
              <a:defRPr/>
            </a:pPr>
            <a:endParaRPr lang="en-US" altLang="en-US" sz="600" b="1" dirty="0">
              <a:latin typeface="Roboto" pitchFamily="2" charset="0"/>
              <a:ea typeface="Roboto" pitchFamily="2" charset="0"/>
              <a:cs typeface="Arial" panose="020B0604020202020204" pitchFamily="34" charset="0"/>
            </a:endParaRPr>
          </a:p>
          <a:p>
            <a:pPr marL="0" indent="0">
              <a:buNone/>
              <a:defRPr/>
            </a:pPr>
            <a:r>
              <a:rPr lang="en-US" altLang="en-US" sz="2400" dirty="0">
                <a:latin typeface="Roboto" pitchFamily="2" charset="0"/>
                <a:ea typeface="Roboto" pitchFamily="2" charset="0"/>
                <a:cs typeface="Arial" panose="020B0604020202020204" pitchFamily="34" charset="0"/>
              </a:rPr>
              <a:t>Defined a logical and spatial framework by:</a:t>
            </a:r>
            <a:endParaRPr lang="en-US" altLang="en-US" sz="1800" dirty="0">
              <a:latin typeface="Roboto" pitchFamily="2" charset="0"/>
              <a:ea typeface="Roboto" pitchFamily="2" charset="0"/>
              <a:cs typeface="Arial" panose="020B0604020202020204" pitchFamily="34" charset="0"/>
            </a:endParaRPr>
          </a:p>
          <a:p>
            <a:pPr marL="803275" lvl="1" indent="-169863">
              <a:buFontTx/>
              <a:buChar char="-"/>
              <a:defRPr/>
            </a:pPr>
            <a:r>
              <a:rPr lang="en-PH" altLang="en-US" sz="2000" i="1" dirty="0">
                <a:latin typeface="Roboto" pitchFamily="2" charset="0"/>
                <a:ea typeface="Roboto" pitchFamily="2" charset="0"/>
                <a:cs typeface="Arial" panose="020B0604020202020204" pitchFamily="34" charset="0"/>
              </a:rPr>
              <a:t>Create partnerships</a:t>
            </a:r>
          </a:p>
          <a:p>
            <a:pPr marL="803275" lvl="1" indent="-169863">
              <a:buFontTx/>
              <a:buChar char="-"/>
              <a:defRPr/>
            </a:pPr>
            <a:r>
              <a:rPr lang="en-PH" altLang="en-US" sz="2000" i="1" dirty="0">
                <a:latin typeface="Roboto" pitchFamily="2" charset="0"/>
                <a:ea typeface="Roboto" pitchFamily="2" charset="0"/>
                <a:cs typeface="Arial" panose="020B0604020202020204" pitchFamily="34" charset="0"/>
              </a:rPr>
              <a:t>Ensure participatory governance</a:t>
            </a:r>
          </a:p>
          <a:p>
            <a:pPr marL="803275" lvl="1" indent="-169863">
              <a:buFontTx/>
              <a:buChar char="-"/>
              <a:defRPr/>
            </a:pPr>
            <a:r>
              <a:rPr lang="en-PH" altLang="en-US" sz="2000" i="1" dirty="0">
                <a:latin typeface="Roboto" pitchFamily="2" charset="0"/>
                <a:ea typeface="Roboto" pitchFamily="2" charset="0"/>
                <a:cs typeface="Arial" panose="020B0604020202020204" pitchFamily="34" charset="0"/>
              </a:rPr>
              <a:t>Strengthen stakeholders capacity</a:t>
            </a:r>
          </a:p>
        </p:txBody>
      </p:sp>
      <p:grpSp>
        <p:nvGrpSpPr>
          <p:cNvPr id="4" name="Group 3"/>
          <p:cNvGrpSpPr/>
          <p:nvPr/>
        </p:nvGrpSpPr>
        <p:grpSpPr>
          <a:xfrm>
            <a:off x="1761371" y="3429000"/>
            <a:ext cx="10083945" cy="3114018"/>
            <a:chOff x="1321027" y="3657600"/>
            <a:chExt cx="7725987" cy="3181144"/>
          </a:xfrm>
        </p:grpSpPr>
        <p:sp>
          <p:nvSpPr>
            <p:cNvPr id="8" name="Oval 7"/>
            <p:cNvSpPr/>
            <p:nvPr/>
          </p:nvSpPr>
          <p:spPr bwMode="auto">
            <a:xfrm>
              <a:off x="1321027" y="3820234"/>
              <a:ext cx="4131158" cy="275364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dirty="0">
                <a:solidFill>
                  <a:prstClr val="white"/>
                </a:solidFill>
              </a:endParaRPr>
            </a:p>
          </p:txBody>
        </p:sp>
        <p:sp>
          <p:nvSpPr>
            <p:cNvPr id="9" name="Oval 8"/>
            <p:cNvSpPr/>
            <p:nvPr/>
          </p:nvSpPr>
          <p:spPr bwMode="auto">
            <a:xfrm>
              <a:off x="1703284" y="4330373"/>
              <a:ext cx="3366644" cy="224350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dirty="0">
                <a:solidFill>
                  <a:prstClr val="white"/>
                </a:solidFill>
              </a:endParaRPr>
            </a:p>
          </p:txBody>
        </p:sp>
        <p:sp>
          <p:nvSpPr>
            <p:cNvPr id="10" name="Oval 9"/>
            <p:cNvSpPr/>
            <p:nvPr/>
          </p:nvSpPr>
          <p:spPr bwMode="auto">
            <a:xfrm>
              <a:off x="2114733" y="4840513"/>
              <a:ext cx="2602130" cy="1733362"/>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dirty="0">
                <a:solidFill>
                  <a:prstClr val="white"/>
                </a:solidFill>
              </a:endParaRPr>
            </a:p>
          </p:txBody>
        </p:sp>
        <p:sp>
          <p:nvSpPr>
            <p:cNvPr id="11" name="Oval 10"/>
            <p:cNvSpPr/>
            <p:nvPr/>
          </p:nvSpPr>
          <p:spPr bwMode="auto">
            <a:xfrm>
              <a:off x="2851447" y="5427103"/>
              <a:ext cx="1281604" cy="1146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dirty="0">
                <a:solidFill>
                  <a:prstClr val="white"/>
                </a:solidFill>
              </a:endParaRPr>
            </a:p>
          </p:txBody>
        </p:sp>
        <p:sp>
          <p:nvSpPr>
            <p:cNvPr id="12" name="Rectangle 11"/>
            <p:cNvSpPr/>
            <p:nvPr/>
          </p:nvSpPr>
          <p:spPr bwMode="auto">
            <a:xfrm>
              <a:off x="1627069" y="4202682"/>
              <a:ext cx="3519483" cy="2448089"/>
            </a:xfrm>
            <a:prstGeom prst="rect">
              <a:avLst/>
            </a:prstGeom>
            <a:noFill/>
          </p:spPr>
          <p:txBody>
            <a:bodyPr spcFirstLastPara="1" wrap="none">
              <a:prstTxWarp prst="textArchUp">
                <a:avLst>
                  <a:gd name="adj" fmla="val 10768465"/>
                </a:avLst>
              </a:prstTxWarp>
              <a:spAutoFit/>
            </a:bodyPr>
            <a:lstStyle/>
            <a:p>
              <a:pPr algn="ctr" defTabSz="914400" fontAlgn="base">
                <a:spcBef>
                  <a:spcPct val="0"/>
                </a:spcBef>
                <a:spcAft>
                  <a:spcPct val="0"/>
                </a:spcAft>
                <a:defRPr/>
              </a:pPr>
              <a:r>
                <a:rPr lang="en-US" sz="1600" dirty="0">
                  <a:ln w="18000">
                    <a:solidFill>
                      <a:prstClr val="black"/>
                    </a:solidFill>
                    <a:prstDash val="solid"/>
                    <a:miter lim="800000"/>
                  </a:ln>
                  <a:solidFill>
                    <a:prstClr val="black"/>
                  </a:solidFill>
                  <a:cs typeface="Arial" panose="020B0604020202020204" pitchFamily="34" charset="0"/>
                </a:rPr>
                <a:t>Safety &amp; Security, Cleanliness, Training,</a:t>
              </a:r>
            </a:p>
            <a:p>
              <a:pPr algn="ctr" defTabSz="914400" fontAlgn="base">
                <a:spcBef>
                  <a:spcPct val="0"/>
                </a:spcBef>
                <a:spcAft>
                  <a:spcPct val="0"/>
                </a:spcAft>
                <a:defRPr/>
              </a:pPr>
              <a:r>
                <a:rPr lang="en-US" sz="1600" dirty="0">
                  <a:ln w="18000">
                    <a:solidFill>
                      <a:prstClr val="black"/>
                    </a:solidFill>
                    <a:prstDash val="solid"/>
                    <a:miter lim="800000"/>
                  </a:ln>
                  <a:solidFill>
                    <a:prstClr val="black"/>
                  </a:solidFill>
                  <a:cs typeface="Arial" panose="020B0604020202020204" pitchFamily="34" charset="0"/>
                </a:rPr>
                <a:t>Legislation, Culture of Tourism</a:t>
              </a:r>
            </a:p>
          </p:txBody>
        </p:sp>
        <p:sp>
          <p:nvSpPr>
            <p:cNvPr id="13" name="Rectangle 12"/>
            <p:cNvSpPr/>
            <p:nvPr/>
          </p:nvSpPr>
          <p:spPr bwMode="auto">
            <a:xfrm>
              <a:off x="2086133" y="4747765"/>
              <a:ext cx="2677867" cy="1759564"/>
            </a:xfrm>
            <a:prstGeom prst="rect">
              <a:avLst/>
            </a:prstGeom>
            <a:noFill/>
          </p:spPr>
          <p:txBody>
            <a:bodyPr spcFirstLastPara="1" wrap="none">
              <a:prstTxWarp prst="textArchUp">
                <a:avLst>
                  <a:gd name="adj" fmla="val 10768465"/>
                </a:avLst>
              </a:prstTxWarp>
              <a:spAutoFit/>
            </a:bodyPr>
            <a:lstStyle/>
            <a:p>
              <a:pPr algn="ctr" defTabSz="914400" fontAlgn="base">
                <a:spcBef>
                  <a:spcPct val="0"/>
                </a:spcBef>
                <a:spcAft>
                  <a:spcPct val="0"/>
                </a:spcAft>
                <a:defRPr/>
              </a:pPr>
              <a:r>
                <a:rPr lang="en-US" sz="1600" dirty="0">
                  <a:ln w="18000">
                    <a:solidFill>
                      <a:prstClr val="black"/>
                    </a:solidFill>
                    <a:prstDash val="solid"/>
                    <a:miter lim="800000"/>
                  </a:ln>
                  <a:solidFill>
                    <a:prstClr val="black"/>
                  </a:solidFill>
                  <a:cs typeface="Arial" panose="020B0604020202020204" pitchFamily="34" charset="0"/>
                </a:rPr>
                <a:t>Accommodation, Attractions,</a:t>
              </a:r>
            </a:p>
            <a:p>
              <a:pPr algn="ctr" defTabSz="914400" fontAlgn="base">
                <a:spcBef>
                  <a:spcPct val="0"/>
                </a:spcBef>
                <a:spcAft>
                  <a:spcPct val="0"/>
                </a:spcAft>
                <a:defRPr/>
              </a:pPr>
              <a:r>
                <a:rPr lang="en-US" sz="1600" dirty="0">
                  <a:ln w="18000">
                    <a:solidFill>
                      <a:prstClr val="black"/>
                    </a:solidFill>
                    <a:prstDash val="solid"/>
                    <a:miter lim="800000"/>
                  </a:ln>
                  <a:solidFill>
                    <a:prstClr val="black"/>
                  </a:solidFill>
                  <a:cs typeface="Arial" panose="020B0604020202020204" pitchFamily="34" charset="0"/>
                </a:rPr>
                <a:t>Standards, Promotions</a:t>
              </a:r>
            </a:p>
          </p:txBody>
        </p:sp>
        <p:sp>
          <p:nvSpPr>
            <p:cNvPr id="14" name="Rectangle 13"/>
            <p:cNvSpPr/>
            <p:nvPr/>
          </p:nvSpPr>
          <p:spPr bwMode="auto">
            <a:xfrm>
              <a:off x="2573886" y="5311973"/>
              <a:ext cx="1759741" cy="1300547"/>
            </a:xfrm>
            <a:prstGeom prst="rect">
              <a:avLst/>
            </a:prstGeom>
            <a:noFill/>
          </p:spPr>
          <p:txBody>
            <a:bodyPr spcFirstLastPara="1" wrap="none">
              <a:prstTxWarp prst="textArchUp">
                <a:avLst>
                  <a:gd name="adj" fmla="val 10768465"/>
                </a:avLst>
              </a:prstTxWarp>
              <a:spAutoFit/>
            </a:bodyPr>
            <a:lstStyle/>
            <a:p>
              <a:pPr algn="ctr" defTabSz="914400" fontAlgn="base">
                <a:spcBef>
                  <a:spcPct val="0"/>
                </a:spcBef>
                <a:spcAft>
                  <a:spcPct val="0"/>
                </a:spcAft>
                <a:defRPr/>
              </a:pPr>
              <a:r>
                <a:rPr lang="en-US" sz="1600" dirty="0">
                  <a:ln w="18000">
                    <a:solidFill>
                      <a:prstClr val="black"/>
                    </a:solidFill>
                    <a:prstDash val="solid"/>
                    <a:miter lim="800000"/>
                  </a:ln>
                  <a:solidFill>
                    <a:prstClr val="black"/>
                  </a:solidFill>
                  <a:cs typeface="Arial" panose="020B0604020202020204" pitchFamily="34" charset="0"/>
                </a:rPr>
                <a:t>Airports, Roads, Seaports,</a:t>
              </a:r>
            </a:p>
            <a:p>
              <a:pPr algn="ctr" defTabSz="914400" fontAlgn="base">
                <a:spcBef>
                  <a:spcPct val="0"/>
                </a:spcBef>
                <a:spcAft>
                  <a:spcPct val="0"/>
                </a:spcAft>
                <a:defRPr/>
              </a:pPr>
              <a:r>
                <a:rPr lang="en-US" sz="1600" dirty="0">
                  <a:ln w="18000">
                    <a:solidFill>
                      <a:prstClr val="black"/>
                    </a:solidFill>
                    <a:prstDash val="solid"/>
                    <a:miter lim="800000"/>
                  </a:ln>
                  <a:solidFill>
                    <a:prstClr val="black"/>
                  </a:solidFill>
                  <a:cs typeface="Arial" panose="020B0604020202020204" pitchFamily="34" charset="0"/>
                </a:rPr>
                <a:t>Travel Facilitation</a:t>
              </a:r>
            </a:p>
          </p:txBody>
        </p:sp>
        <p:pic>
          <p:nvPicPr>
            <p:cNvPr id="15" name="Picture 2"/>
            <p:cNvPicPr>
              <a:picLocks noChangeAspect="1"/>
            </p:cNvPicPr>
            <p:nvPr/>
          </p:nvPicPr>
          <p:blipFill>
            <a:blip r:embed="rId4" cstate="print"/>
            <a:srcRect l="18320" r="26797"/>
            <a:stretch>
              <a:fillRect/>
            </a:stretch>
          </p:blipFill>
          <p:spPr bwMode="auto">
            <a:xfrm>
              <a:off x="2851237" y="5426727"/>
              <a:ext cx="1300677" cy="1147541"/>
            </a:xfrm>
            <a:prstGeom prst="ellipse">
              <a:avLst/>
            </a:prstGeom>
            <a:noFill/>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18"/>
            <p:cNvSpPr txBox="1">
              <a:spLocks noChangeArrowheads="1"/>
            </p:cNvSpPr>
            <p:nvPr/>
          </p:nvSpPr>
          <p:spPr bwMode="auto">
            <a:xfrm>
              <a:off x="5654032" y="3657600"/>
              <a:ext cx="3367479" cy="53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0"/>
                </a:spcBef>
                <a:spcAft>
                  <a:spcPct val="0"/>
                </a:spcAft>
              </a:pPr>
              <a:r>
                <a:rPr lang="en-PH" sz="1400" dirty="0">
                  <a:solidFill>
                    <a:prstClr val="black"/>
                  </a:solidFill>
                  <a:latin typeface="Roboto" pitchFamily="2" charset="0"/>
                  <a:ea typeface="Roboto" pitchFamily="2" charset="0"/>
                  <a:cs typeface="Arial" charset="0"/>
                </a:rPr>
                <a:t>LGUs, DILG  (PNP, ROs),</a:t>
              </a:r>
            </a:p>
            <a:p>
              <a:pPr defTabSz="914400" fontAlgn="base">
                <a:spcBef>
                  <a:spcPct val="0"/>
                </a:spcBef>
                <a:spcAft>
                  <a:spcPct val="0"/>
                </a:spcAft>
              </a:pPr>
              <a:r>
                <a:rPr lang="en-PH" sz="1400" dirty="0">
                  <a:solidFill>
                    <a:prstClr val="black"/>
                  </a:solidFill>
                  <a:latin typeface="Roboto" pitchFamily="2" charset="0"/>
                  <a:ea typeface="Roboto" pitchFamily="2" charset="0"/>
                  <a:cs typeface="Arial" charset="0"/>
                </a:rPr>
                <a:t>TESDA, DOT, Private Sector</a:t>
              </a:r>
            </a:p>
          </p:txBody>
        </p:sp>
        <p:cxnSp>
          <p:nvCxnSpPr>
            <p:cNvPr id="17" name="Elbow Connector 16"/>
            <p:cNvCxnSpPr>
              <a:stCxn id="16" idx="1"/>
            </p:cNvCxnSpPr>
            <p:nvPr/>
          </p:nvCxnSpPr>
          <p:spPr bwMode="auto">
            <a:xfrm rot="10800000" flipV="1">
              <a:off x="4953449" y="3924849"/>
              <a:ext cx="700583" cy="405523"/>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16"/>
            <p:cNvSpPr txBox="1">
              <a:spLocks noChangeArrowheads="1"/>
            </p:cNvSpPr>
            <p:nvPr/>
          </p:nvSpPr>
          <p:spPr bwMode="auto">
            <a:xfrm>
              <a:off x="5673160" y="4238302"/>
              <a:ext cx="3367479" cy="12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0"/>
                </a:spcBef>
                <a:spcAft>
                  <a:spcPct val="0"/>
                </a:spcAft>
              </a:pPr>
              <a:r>
                <a:rPr lang="en-PH" sz="1400" dirty="0">
                  <a:solidFill>
                    <a:prstClr val="black"/>
                  </a:solidFill>
                  <a:latin typeface="Roboto" pitchFamily="2" charset="0"/>
                  <a:ea typeface="Roboto" pitchFamily="2" charset="0"/>
                  <a:cs typeface="Arial" charset="0"/>
                </a:rPr>
                <a:t>LGUs, DTI (BOI &amp; ROs), </a:t>
              </a:r>
            </a:p>
            <a:p>
              <a:pPr defTabSz="914400" fontAlgn="base">
                <a:spcBef>
                  <a:spcPct val="0"/>
                </a:spcBef>
                <a:spcAft>
                  <a:spcPct val="0"/>
                </a:spcAft>
              </a:pPr>
              <a:r>
                <a:rPr lang="en-PH" sz="1400" dirty="0">
                  <a:solidFill>
                    <a:prstClr val="black"/>
                  </a:solidFill>
                  <a:latin typeface="Roboto" pitchFamily="2" charset="0"/>
                  <a:ea typeface="Roboto" pitchFamily="2" charset="0"/>
                  <a:cs typeface="Arial" charset="0"/>
                </a:rPr>
                <a:t>DENR, DA, DOH, TIEZA</a:t>
              </a:r>
            </a:p>
            <a:p>
              <a:pPr defTabSz="914400" fontAlgn="base">
                <a:spcBef>
                  <a:spcPct val="0"/>
                </a:spcBef>
                <a:spcAft>
                  <a:spcPct val="0"/>
                </a:spcAft>
              </a:pPr>
              <a:r>
                <a:rPr lang="en-PH" sz="1400" dirty="0">
                  <a:solidFill>
                    <a:prstClr val="black"/>
                  </a:solidFill>
                  <a:latin typeface="Roboto" pitchFamily="2" charset="0"/>
                  <a:ea typeface="Roboto" pitchFamily="2" charset="0"/>
                  <a:cs typeface="Arial" charset="0"/>
                </a:rPr>
                <a:t>DSWD, </a:t>
              </a:r>
              <a:r>
                <a:rPr lang="en-PH" sz="1400" dirty="0" err="1">
                  <a:solidFill>
                    <a:prstClr val="black"/>
                  </a:solidFill>
                  <a:latin typeface="Roboto" pitchFamily="2" charset="0"/>
                  <a:ea typeface="Roboto" pitchFamily="2" charset="0"/>
                  <a:cs typeface="Arial" charset="0"/>
                </a:rPr>
                <a:t>DOTr</a:t>
              </a:r>
              <a:r>
                <a:rPr lang="en-PH" sz="1400" dirty="0">
                  <a:solidFill>
                    <a:prstClr val="black"/>
                  </a:solidFill>
                  <a:latin typeface="Roboto" pitchFamily="2" charset="0"/>
                  <a:ea typeface="Roboto" pitchFamily="2" charset="0"/>
                  <a:cs typeface="Arial" charset="0"/>
                </a:rPr>
                <a:t> (LTFRB, </a:t>
              </a:r>
            </a:p>
            <a:p>
              <a:pPr defTabSz="914400" fontAlgn="base">
                <a:spcBef>
                  <a:spcPct val="0"/>
                </a:spcBef>
                <a:spcAft>
                  <a:spcPct val="0"/>
                </a:spcAft>
              </a:pPr>
              <a:r>
                <a:rPr lang="en-PH" sz="1400" dirty="0">
                  <a:solidFill>
                    <a:prstClr val="black"/>
                  </a:solidFill>
                  <a:latin typeface="Roboto" pitchFamily="2" charset="0"/>
                  <a:ea typeface="Roboto" pitchFamily="2" charset="0"/>
                  <a:cs typeface="Arial" charset="0"/>
                </a:rPr>
                <a:t>Marina), DOT (TPB, ROs), </a:t>
              </a:r>
            </a:p>
            <a:p>
              <a:pPr defTabSz="914400" fontAlgn="base">
                <a:spcBef>
                  <a:spcPct val="0"/>
                </a:spcBef>
                <a:spcAft>
                  <a:spcPct val="0"/>
                </a:spcAft>
              </a:pPr>
              <a:r>
                <a:rPr lang="en-PH" sz="1400" dirty="0">
                  <a:solidFill>
                    <a:prstClr val="black"/>
                  </a:solidFill>
                  <a:latin typeface="Roboto" pitchFamily="2" charset="0"/>
                  <a:ea typeface="Roboto" pitchFamily="2" charset="0"/>
                  <a:cs typeface="Arial" charset="0"/>
                </a:rPr>
                <a:t>Private Sector, Cultural Agencies</a:t>
              </a:r>
            </a:p>
          </p:txBody>
        </p:sp>
        <p:cxnSp>
          <p:nvCxnSpPr>
            <p:cNvPr id="19" name="Elbow Connector 18"/>
            <p:cNvCxnSpPr>
              <a:stCxn id="18" idx="1"/>
            </p:cNvCxnSpPr>
            <p:nvPr/>
          </p:nvCxnSpPr>
          <p:spPr bwMode="auto">
            <a:xfrm rot="10800000" flipV="1">
              <a:off x="4953448" y="4844511"/>
              <a:ext cx="719713" cy="214254"/>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13"/>
            <p:cNvSpPr txBox="1">
              <a:spLocks noChangeArrowheads="1"/>
            </p:cNvSpPr>
            <p:nvPr/>
          </p:nvSpPr>
          <p:spPr bwMode="auto">
            <a:xfrm>
              <a:off x="5663595" y="5477470"/>
              <a:ext cx="3367479" cy="53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0"/>
                </a:spcBef>
                <a:spcAft>
                  <a:spcPct val="0"/>
                </a:spcAft>
              </a:pPr>
              <a:r>
                <a:rPr lang="en-PH" sz="1400" dirty="0" err="1">
                  <a:solidFill>
                    <a:prstClr val="black"/>
                  </a:solidFill>
                  <a:latin typeface="Roboto" pitchFamily="2" charset="0"/>
                  <a:ea typeface="Roboto" pitchFamily="2" charset="0"/>
                  <a:cs typeface="Arial" charset="0"/>
                </a:rPr>
                <a:t>DOTr</a:t>
              </a:r>
              <a:r>
                <a:rPr lang="en-PH" sz="1400" dirty="0">
                  <a:solidFill>
                    <a:prstClr val="black"/>
                  </a:solidFill>
                  <a:latin typeface="Roboto" pitchFamily="2" charset="0"/>
                  <a:ea typeface="Roboto" pitchFamily="2" charset="0"/>
                  <a:cs typeface="Arial" charset="0"/>
                </a:rPr>
                <a:t>, CAAP, CAB, NEDA, DPWH, DFA, DOJ, DOF,</a:t>
              </a:r>
            </a:p>
            <a:p>
              <a:pPr defTabSz="914400" fontAlgn="base">
                <a:spcBef>
                  <a:spcPct val="0"/>
                </a:spcBef>
                <a:spcAft>
                  <a:spcPct val="0"/>
                </a:spcAft>
              </a:pPr>
              <a:r>
                <a:rPr lang="en-PH" sz="1400" dirty="0">
                  <a:solidFill>
                    <a:prstClr val="black"/>
                  </a:solidFill>
                  <a:latin typeface="Roboto" pitchFamily="2" charset="0"/>
                  <a:ea typeface="Roboto" pitchFamily="2" charset="0"/>
                  <a:cs typeface="Arial" charset="0"/>
                </a:rPr>
                <a:t>DBM, DOT, LGUs, Private Sector</a:t>
              </a:r>
            </a:p>
          </p:txBody>
        </p:sp>
        <p:cxnSp>
          <p:nvCxnSpPr>
            <p:cNvPr id="21" name="Elbow Connector 20"/>
            <p:cNvCxnSpPr>
              <a:stCxn id="20" idx="1"/>
              <a:endCxn id="10" idx="6"/>
            </p:cNvCxnSpPr>
            <p:nvPr/>
          </p:nvCxnSpPr>
          <p:spPr bwMode="auto">
            <a:xfrm rot="10800000">
              <a:off x="4716864" y="5707194"/>
              <a:ext cx="946731" cy="37526"/>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109"/>
            <p:cNvSpPr txBox="1">
              <a:spLocks noChangeArrowheads="1"/>
            </p:cNvSpPr>
            <p:nvPr/>
          </p:nvSpPr>
          <p:spPr bwMode="auto">
            <a:xfrm>
              <a:off x="5679535" y="6304246"/>
              <a:ext cx="3367479" cy="53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0"/>
                </a:spcBef>
                <a:spcAft>
                  <a:spcPct val="0"/>
                </a:spcAft>
              </a:pPr>
              <a:r>
                <a:rPr lang="en-PH" sz="1400" dirty="0">
                  <a:solidFill>
                    <a:prstClr val="black"/>
                  </a:solidFill>
                  <a:latin typeface="Roboto" pitchFamily="2" charset="0"/>
                  <a:ea typeface="Roboto" pitchFamily="2" charset="0"/>
                  <a:cs typeface="Arial" charset="0"/>
                </a:rPr>
                <a:t>LGUs, Congress, Local Stakeholders, DOT (</a:t>
              </a:r>
              <a:r>
                <a:rPr lang="en-PH" sz="1400" dirty="0" smtClean="0">
                  <a:solidFill>
                    <a:prstClr val="black"/>
                  </a:solidFill>
                  <a:latin typeface="Roboto" pitchFamily="2" charset="0"/>
                  <a:ea typeface="Roboto" pitchFamily="2" charset="0"/>
                  <a:cs typeface="Arial" charset="0"/>
                </a:rPr>
                <a:t>ROs) Other </a:t>
              </a:r>
              <a:r>
                <a:rPr lang="en-PH" sz="1400" dirty="0">
                  <a:solidFill>
                    <a:prstClr val="black"/>
                  </a:solidFill>
                  <a:latin typeface="Roboto" pitchFamily="2" charset="0"/>
                  <a:ea typeface="Roboto" pitchFamily="2" charset="0"/>
                  <a:cs typeface="Arial" charset="0"/>
                </a:rPr>
                <a:t>NGAs</a:t>
              </a:r>
            </a:p>
          </p:txBody>
        </p:sp>
        <p:cxnSp>
          <p:nvCxnSpPr>
            <p:cNvPr id="23" name="Elbow Connector 22"/>
            <p:cNvCxnSpPr>
              <a:stCxn id="22" idx="1"/>
              <a:endCxn id="11" idx="6"/>
            </p:cNvCxnSpPr>
            <p:nvPr/>
          </p:nvCxnSpPr>
          <p:spPr bwMode="auto">
            <a:xfrm rot="10800000">
              <a:off x="4133052" y="6000489"/>
              <a:ext cx="1546484" cy="571007"/>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88014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1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198438"/>
            <a:ext cx="10972800" cy="1143000"/>
          </a:xfrm>
        </p:spPr>
        <p:txBody>
          <a:bodyPr>
            <a:normAutofit fontScale="90000"/>
          </a:bodyPr>
          <a:lstStyle/>
          <a:p>
            <a:r>
              <a:rPr lang="en-PH" sz="9600" dirty="0" smtClean="0">
                <a:solidFill>
                  <a:schemeClr val="accent6">
                    <a:lumMod val="75000"/>
                  </a:schemeClr>
                </a:solidFill>
                <a:latin typeface="Steelfish" panose="02010608020202040504" pitchFamily="2" charset="0"/>
              </a:rPr>
              <a:t>CONVERGENCE APPROACH</a:t>
            </a:r>
            <a:endParaRPr lang="en-PH" sz="9600" dirty="0">
              <a:solidFill>
                <a:schemeClr val="accent6">
                  <a:lumMod val="75000"/>
                </a:schemeClr>
              </a:solidFill>
              <a:latin typeface="Steelfish" panose="02010608020202040504" pitchFamily="2" charset="0"/>
            </a:endParaRPr>
          </a:p>
        </p:txBody>
      </p:sp>
      <p:grpSp>
        <p:nvGrpSpPr>
          <p:cNvPr id="3" name="Group 2"/>
          <p:cNvGrpSpPr/>
          <p:nvPr/>
        </p:nvGrpSpPr>
        <p:grpSpPr>
          <a:xfrm>
            <a:off x="812801" y="1447800"/>
            <a:ext cx="5097219" cy="2466184"/>
            <a:chOff x="609600" y="1447800"/>
            <a:chExt cx="3822914" cy="2466184"/>
          </a:xfrm>
        </p:grpSpPr>
        <p:sp>
          <p:nvSpPr>
            <p:cNvPr id="62" name="Rectangle 61"/>
            <p:cNvSpPr/>
            <p:nvPr/>
          </p:nvSpPr>
          <p:spPr bwMode="auto">
            <a:xfrm>
              <a:off x="609600" y="1447800"/>
              <a:ext cx="3822914" cy="2466184"/>
            </a:xfrm>
            <a:prstGeom prst="rect">
              <a:avLst/>
            </a:prstGeom>
            <a:solidFill>
              <a:schemeClr val="bg1"/>
            </a:solidFill>
            <a:ln>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69" name="Rectangle 68"/>
            <p:cNvSpPr/>
            <p:nvPr/>
          </p:nvSpPr>
          <p:spPr bwMode="auto">
            <a:xfrm>
              <a:off x="609600" y="1447800"/>
              <a:ext cx="3822914" cy="53828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61" name="TextBox 147"/>
            <p:cNvSpPr txBox="1">
              <a:spLocks noChangeArrowheads="1"/>
            </p:cNvSpPr>
            <p:nvPr/>
          </p:nvSpPr>
          <p:spPr bwMode="auto">
            <a:xfrm>
              <a:off x="836586" y="1566446"/>
              <a:ext cx="3428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Roboto" pitchFamily="2" charset="0"/>
                  <a:ea typeface="Roboto" pitchFamily="2" charset="0"/>
                  <a:cs typeface="Arial" charset="0"/>
                </a:rPr>
                <a:t>TOURISM CLUSTERS</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Roboto" pitchFamily="2" charset="0"/>
                <a:ea typeface="Roboto" pitchFamily="2" charset="0"/>
                <a:cs typeface="Arial" charset="0"/>
              </a:endParaRPr>
            </a:p>
          </p:txBody>
        </p:sp>
        <p:grpSp>
          <p:nvGrpSpPr>
            <p:cNvPr id="66" name="Group 65"/>
            <p:cNvGrpSpPr/>
            <p:nvPr/>
          </p:nvGrpSpPr>
          <p:grpSpPr>
            <a:xfrm>
              <a:off x="1307424" y="2151452"/>
              <a:ext cx="2575808" cy="1665600"/>
              <a:chOff x="1461456" y="1780932"/>
              <a:chExt cx="2575808" cy="1665600"/>
            </a:xfrm>
          </p:grpSpPr>
          <p:pic>
            <p:nvPicPr>
              <p:cNvPr id="26" name="Picture 2" descr="Image result for LGU"/>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t="49728" b="16690"/>
              <a:stretch>
                <a:fillRect/>
              </a:stretch>
            </p:blipFill>
            <p:spPr bwMode="auto">
              <a:xfrm>
                <a:off x="1925462" y="2995248"/>
                <a:ext cx="1343647" cy="45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descr="Image result for philippine congres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1456" y="1780932"/>
                <a:ext cx="1135829" cy="113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4124" y="1832874"/>
                <a:ext cx="1113140" cy="111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 name="Group 3"/>
          <p:cNvGrpSpPr/>
          <p:nvPr/>
        </p:nvGrpSpPr>
        <p:grpSpPr>
          <a:xfrm>
            <a:off x="6216996" y="1447228"/>
            <a:ext cx="5097219" cy="2513145"/>
            <a:chOff x="4662746" y="1447225"/>
            <a:chExt cx="3822914" cy="2513145"/>
          </a:xfrm>
        </p:grpSpPr>
        <p:sp>
          <p:nvSpPr>
            <p:cNvPr id="65" name="Rectangle 64"/>
            <p:cNvSpPr/>
            <p:nvPr/>
          </p:nvSpPr>
          <p:spPr bwMode="auto">
            <a:xfrm>
              <a:off x="4662746" y="1447800"/>
              <a:ext cx="3822914" cy="2466184"/>
            </a:xfrm>
            <a:prstGeom prst="rect">
              <a:avLst/>
            </a:prstGeom>
            <a:solidFill>
              <a:schemeClr val="bg1"/>
            </a:solidFill>
            <a:ln>
              <a:solidFill>
                <a:srgbClr val="00B0F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74" name="Rectangle 73"/>
            <p:cNvSpPr/>
            <p:nvPr/>
          </p:nvSpPr>
          <p:spPr bwMode="auto">
            <a:xfrm>
              <a:off x="4662746" y="1447800"/>
              <a:ext cx="3822914" cy="53828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75" name="TextBox 147"/>
            <p:cNvSpPr txBox="1">
              <a:spLocks noChangeArrowheads="1"/>
            </p:cNvSpPr>
            <p:nvPr/>
          </p:nvSpPr>
          <p:spPr bwMode="auto">
            <a:xfrm>
              <a:off x="4889732" y="1447225"/>
              <a:ext cx="34289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PH"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Roboto" pitchFamily="2" charset="0"/>
                  <a:ea typeface="Roboto" pitchFamily="2" charset="0"/>
                  <a:cs typeface="Arial" charset="0"/>
                </a:rPr>
                <a:t>AIRPORTS, ROADS, SEAPORTS, TRAVEL FACILITATION</a:t>
              </a:r>
            </a:p>
          </p:txBody>
        </p:sp>
        <p:grpSp>
          <p:nvGrpSpPr>
            <p:cNvPr id="7" name="Group 6"/>
            <p:cNvGrpSpPr/>
            <p:nvPr/>
          </p:nvGrpSpPr>
          <p:grpSpPr>
            <a:xfrm>
              <a:off x="4833978" y="1986084"/>
              <a:ext cx="3583483" cy="1974286"/>
              <a:chOff x="4757778" y="1643466"/>
              <a:chExt cx="3583483" cy="1974286"/>
            </a:xfrm>
          </p:grpSpPr>
          <p:pic>
            <p:nvPicPr>
              <p:cNvPr id="29" name="Picture 28" descr="Image result for caa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1859" y="1763321"/>
                <a:ext cx="695797" cy="4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Image result for LGU"/>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t="49728" b="16690"/>
              <a:stretch>
                <a:fillRect/>
              </a:stretch>
            </p:blipFill>
            <p:spPr bwMode="auto">
              <a:xfrm>
                <a:off x="6468977" y="3151796"/>
                <a:ext cx="897211" cy="30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descr="http://www.bq-magazine.com/wp-content/uploads/2016/02/Private-sector.jpg"/>
              <p:cNvPicPr>
                <a:picLocks noChangeAspect="1" noChangeArrowheads="1"/>
              </p:cNvPicPr>
              <p:nvPr/>
            </p:nvPicPr>
            <p:blipFill rotWithShape="1">
              <a:blip r:embed="rId9" cstate="print">
                <a:extLst/>
              </a:blip>
              <a:srcRect l="56544" t="15120" r="2729" b="29771"/>
              <a:stretch/>
            </p:blipFill>
            <p:spPr bwMode="auto">
              <a:xfrm>
                <a:off x="5668756" y="2988427"/>
                <a:ext cx="626863" cy="629325"/>
              </a:xfrm>
              <a:prstGeom prst="rect">
                <a:avLst/>
              </a:prstGeom>
              <a:ln>
                <a:noFill/>
              </a:ln>
              <a:effectLst>
                <a:softEdge rad="112500"/>
              </a:effectLst>
              <a:extLst/>
            </p:spPr>
          </p:pic>
          <p:pic>
            <p:nvPicPr>
              <p:cNvPr id="32" name="Picture 1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6683" y="2403557"/>
                <a:ext cx="598252" cy="59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4" descr="Image result for dot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28190" y="1698203"/>
                <a:ext cx="613071" cy="61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0" descr="Image result for national economic and development authorit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76017" y="2363453"/>
                <a:ext cx="615985" cy="61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2" descr="Image result for dpwh"/>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57778" y="1673627"/>
                <a:ext cx="607672" cy="60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4" descr="Image result for df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18272" y="1643466"/>
                <a:ext cx="672875" cy="67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Image result for doj philippine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24233" y="2311193"/>
                <a:ext cx="660770" cy="66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8" descr="Image result for dbm logo philippin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46271" y="1687423"/>
                <a:ext cx="583943" cy="58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0" descr="Image result for civil aeronautics board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15019" y="2372907"/>
                <a:ext cx="612805" cy="61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2" descr="Image result for doflogo philippine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8272" y="2376827"/>
                <a:ext cx="584475" cy="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 name="Group 5"/>
          <p:cNvGrpSpPr/>
          <p:nvPr/>
        </p:nvGrpSpPr>
        <p:grpSpPr>
          <a:xfrm>
            <a:off x="6197600" y="4087016"/>
            <a:ext cx="5116613" cy="2466184"/>
            <a:chOff x="4648200" y="4087016"/>
            <a:chExt cx="3837460" cy="2466184"/>
          </a:xfrm>
        </p:grpSpPr>
        <p:sp>
          <p:nvSpPr>
            <p:cNvPr id="76" name="Rectangle 75"/>
            <p:cNvSpPr/>
            <p:nvPr/>
          </p:nvSpPr>
          <p:spPr bwMode="auto">
            <a:xfrm>
              <a:off x="4662746" y="4087016"/>
              <a:ext cx="3822914" cy="2466184"/>
            </a:xfrm>
            <a:prstGeom prst="rect">
              <a:avLst/>
            </a:prstGeom>
            <a:solidFill>
              <a:schemeClr val="bg1"/>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77" name="Rectangle 76"/>
            <p:cNvSpPr/>
            <p:nvPr/>
          </p:nvSpPr>
          <p:spPr bwMode="auto">
            <a:xfrm>
              <a:off x="4662746" y="4087016"/>
              <a:ext cx="3822914" cy="53828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pic>
          <p:nvPicPr>
            <p:cNvPr id="52" name="Picture 2" descr="Image result for LGU"/>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t="49728" b="16690"/>
            <a:stretch>
              <a:fillRect/>
            </a:stretch>
          </p:blipFill>
          <p:spPr bwMode="auto">
            <a:xfrm>
              <a:off x="6104018" y="5815829"/>
              <a:ext cx="1281332" cy="43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4" descr="http://www.bq-magazine.com/wp-content/uploads/2016/02/Private-sector.jpg"/>
            <p:cNvPicPr>
              <a:picLocks noChangeAspect="1" noChangeArrowheads="1"/>
            </p:cNvPicPr>
            <p:nvPr/>
          </p:nvPicPr>
          <p:blipFill rotWithShape="1">
            <a:blip r:embed="rId18" cstate="print">
              <a:extLst/>
            </a:blip>
            <a:srcRect l="56544" t="15120" r="2729" b="29771"/>
            <a:stretch/>
          </p:blipFill>
          <p:spPr bwMode="auto">
            <a:xfrm>
              <a:off x="6339594" y="4696651"/>
              <a:ext cx="941057" cy="944752"/>
            </a:xfrm>
            <a:prstGeom prst="rect">
              <a:avLst/>
            </a:prstGeom>
            <a:ln>
              <a:noFill/>
            </a:ln>
            <a:effectLst>
              <a:softEdge rad="112500"/>
            </a:effectLst>
            <a:extLst/>
          </p:spPr>
        </p:pic>
        <p:pic>
          <p:nvPicPr>
            <p:cNvPr id="54" name="Picture 10" descr="Image result for dilg"/>
            <p:cNvPicPr>
              <a:picLocks noChangeAspect="1" noChangeArrowheads="1"/>
            </p:cNvPicPr>
            <p:nvPr/>
          </p:nvPicPr>
          <p:blipFill>
            <a:blip r:embed="rId19" cstate="print">
              <a:extLst>
                <a:ext uri="{28A0092B-C50C-407E-A947-70E740481C1C}">
                  <a14:useLocalDpi xmlns:a14="http://schemas.microsoft.com/office/drawing/2010/main" val="0"/>
                </a:ext>
              </a:extLst>
            </a:blip>
            <a:srcRect l="12582" r="12621"/>
            <a:stretch>
              <a:fillRect/>
            </a:stretch>
          </p:blipFill>
          <p:spPr bwMode="auto">
            <a:xfrm>
              <a:off x="5152133" y="4715036"/>
              <a:ext cx="906043" cy="82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2" descr="Image result for tesda"/>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37180" y="5005894"/>
              <a:ext cx="810344" cy="100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7621" y="5622222"/>
              <a:ext cx="817426"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Box 147"/>
            <p:cNvSpPr txBox="1">
              <a:spLocks noChangeArrowheads="1"/>
            </p:cNvSpPr>
            <p:nvPr/>
          </p:nvSpPr>
          <p:spPr bwMode="auto">
            <a:xfrm>
              <a:off x="4648200" y="4125116"/>
              <a:ext cx="38229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PH" sz="13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Roboto" pitchFamily="2" charset="0"/>
                  <a:ea typeface="Roboto" pitchFamily="2" charset="0"/>
                  <a:cs typeface="Arial" charset="0"/>
                </a:rPr>
                <a:t>SAFETY AND SECURITY, CLEANLINESS, TRAINING, LEGISLATION, CULTURE OF TOURISM</a:t>
              </a:r>
              <a:endParaRPr lang="en-PH" sz="1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Roboto" pitchFamily="2" charset="0"/>
                <a:ea typeface="Roboto" pitchFamily="2" charset="0"/>
                <a:cs typeface="Arial" charset="0"/>
              </a:endParaRPr>
            </a:p>
          </p:txBody>
        </p:sp>
      </p:grpSp>
      <p:grpSp>
        <p:nvGrpSpPr>
          <p:cNvPr id="5" name="Group 4"/>
          <p:cNvGrpSpPr/>
          <p:nvPr/>
        </p:nvGrpSpPr>
        <p:grpSpPr>
          <a:xfrm>
            <a:off x="812801" y="4074316"/>
            <a:ext cx="5097219" cy="2478884"/>
            <a:chOff x="609600" y="4074316"/>
            <a:chExt cx="3822914" cy="2478884"/>
          </a:xfrm>
        </p:grpSpPr>
        <p:sp>
          <p:nvSpPr>
            <p:cNvPr id="78" name="Rectangle 77"/>
            <p:cNvSpPr/>
            <p:nvPr/>
          </p:nvSpPr>
          <p:spPr bwMode="auto">
            <a:xfrm>
              <a:off x="609600" y="4087016"/>
              <a:ext cx="3822914" cy="2466184"/>
            </a:xfrm>
            <a:prstGeom prst="rect">
              <a:avLst/>
            </a:prstGeom>
            <a:solidFill>
              <a:schemeClr val="bg1"/>
            </a:solidFill>
            <a:ln>
              <a:solidFill>
                <a:schemeClr val="accent3">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79" name="Rectangle 78"/>
            <p:cNvSpPr/>
            <p:nvPr/>
          </p:nvSpPr>
          <p:spPr bwMode="auto">
            <a:xfrm>
              <a:off x="609600" y="4087016"/>
              <a:ext cx="3822914" cy="538284"/>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pic>
          <p:nvPicPr>
            <p:cNvPr id="41" name="Picture 2" descr="Image result for LGU"/>
            <p:cNvPicPr>
              <a:picLocks noChangeAspect="1" noChangeArrowheads="1"/>
            </p:cNvPicPr>
            <p:nvPr/>
          </p:nvPicPr>
          <p:blipFill>
            <a:blip r:embed="rId21" cstate="print">
              <a:clrChange>
                <a:clrFrom>
                  <a:srgbClr val="FEFEFE"/>
                </a:clrFrom>
                <a:clrTo>
                  <a:srgbClr val="FEFEFE">
                    <a:alpha val="0"/>
                  </a:srgbClr>
                </a:clrTo>
              </a:clrChange>
              <a:extLst>
                <a:ext uri="{28A0092B-C50C-407E-A947-70E740481C1C}">
                  <a14:useLocalDpi xmlns:a14="http://schemas.microsoft.com/office/drawing/2010/main" val="0"/>
                </a:ext>
              </a:extLst>
            </a:blip>
            <a:srcRect t="49728" b="16690"/>
            <a:stretch>
              <a:fillRect/>
            </a:stretch>
          </p:blipFill>
          <p:spPr bwMode="auto">
            <a:xfrm>
              <a:off x="1874553" y="6145517"/>
              <a:ext cx="1005295" cy="33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 descr="http://www.bq-magazine.com/wp-content/uploads/2016/02/Private-sector.jpg"/>
            <p:cNvPicPr>
              <a:picLocks noChangeAspect="1" noChangeArrowheads="1"/>
            </p:cNvPicPr>
            <p:nvPr/>
          </p:nvPicPr>
          <p:blipFill rotWithShape="1">
            <a:blip r:embed="rId22" cstate="print">
              <a:extLst/>
            </a:blip>
            <a:srcRect l="56544" t="15120" r="2729" b="29771"/>
            <a:stretch/>
          </p:blipFill>
          <p:spPr bwMode="auto">
            <a:xfrm>
              <a:off x="684168" y="5405412"/>
              <a:ext cx="718495" cy="721319"/>
            </a:xfrm>
            <a:prstGeom prst="rect">
              <a:avLst/>
            </a:prstGeom>
            <a:ln>
              <a:noFill/>
            </a:ln>
            <a:effectLst>
              <a:softEdge rad="112500"/>
            </a:effectLst>
            <a:extLst/>
          </p:spPr>
        </p:pic>
        <p:pic>
          <p:nvPicPr>
            <p:cNvPr id="43" name="Picture 8" descr="Image result for dti"/>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518127" y="4758175"/>
              <a:ext cx="690041" cy="61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7180" y="5405412"/>
              <a:ext cx="692594" cy="69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6" descr="Image result for department of agricultur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0797" y="4736783"/>
              <a:ext cx="641867" cy="65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8" descr="Image result for den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242514" y="4783566"/>
              <a:ext cx="626441" cy="61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0" descr="Image result for DOH"/>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013186" y="4761781"/>
              <a:ext cx="642782" cy="6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2" descr="Image result for dswd"/>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987680" y="5521466"/>
              <a:ext cx="668288" cy="5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4" descr="Image result for dot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281783" y="5452778"/>
              <a:ext cx="612185" cy="61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6" descr="Image result for ncca"/>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743359" y="4776015"/>
              <a:ext cx="590446" cy="930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descr="Image result for tieza logo"/>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708398" y="5844703"/>
              <a:ext cx="633370" cy="60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Box 147"/>
            <p:cNvSpPr txBox="1">
              <a:spLocks noChangeArrowheads="1"/>
            </p:cNvSpPr>
            <p:nvPr/>
          </p:nvSpPr>
          <p:spPr bwMode="auto">
            <a:xfrm>
              <a:off x="836586" y="4074316"/>
              <a:ext cx="34289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Roboto" pitchFamily="2" charset="0"/>
                  <a:ea typeface="Roboto" pitchFamily="2" charset="0"/>
                  <a:cs typeface="Arial" charset="0"/>
                </a:rPr>
                <a:t>ACCOMMODATION, ATTRACTIONS, STANDARDS, PROMOTIONS</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Roboto" pitchFamily="2" charset="0"/>
                <a:ea typeface="Roboto" pitchFamily="2" charset="0"/>
                <a:cs typeface="Arial" charset="0"/>
              </a:endParaRPr>
            </a:p>
          </p:txBody>
        </p:sp>
      </p:grpSp>
    </p:spTree>
    <p:extLst>
      <p:ext uri="{BB962C8B-B14F-4D97-AF65-F5344CB8AC3E}">
        <p14:creationId xmlns:p14="http://schemas.microsoft.com/office/powerpoint/2010/main" val="34958867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7" descr="C:\Users\hp\Desktop\New folder (8)\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Pentagon 10"/>
          <p:cNvSpPr/>
          <p:nvPr/>
        </p:nvSpPr>
        <p:spPr>
          <a:xfrm rot="5400000">
            <a:off x="6796617" y="1792817"/>
            <a:ext cx="4965700" cy="4402667"/>
          </a:xfrm>
          <a:prstGeom prst="homePlate">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fontAlgn="base">
              <a:spcBef>
                <a:spcPct val="0"/>
              </a:spcBef>
              <a:spcAft>
                <a:spcPct val="0"/>
              </a:spcAft>
            </a:pPr>
            <a:endParaRPr lang="en-PH">
              <a:solidFill>
                <a:prstClr val="black"/>
              </a:solidFill>
            </a:endParaRPr>
          </a:p>
        </p:txBody>
      </p:sp>
      <p:sp>
        <p:nvSpPr>
          <p:cNvPr id="9" name="Pentagon 8"/>
          <p:cNvSpPr/>
          <p:nvPr/>
        </p:nvSpPr>
        <p:spPr>
          <a:xfrm rot="5400000">
            <a:off x="8898467" y="-524934"/>
            <a:ext cx="762000" cy="4402667"/>
          </a:xfrm>
          <a:prstGeom prst="homePlate">
            <a:avLst>
              <a:gd name="adj" fmla="val 0"/>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400" fontAlgn="base">
              <a:spcBef>
                <a:spcPct val="0"/>
              </a:spcBef>
              <a:spcAft>
                <a:spcPct val="0"/>
              </a:spcAft>
            </a:pPr>
            <a:endParaRPr lang="en-PH">
              <a:solidFill>
                <a:prstClr val="white"/>
              </a:solidFill>
            </a:endParaRPr>
          </a:p>
        </p:txBody>
      </p:sp>
      <p:sp>
        <p:nvSpPr>
          <p:cNvPr id="6" name="Content Placeholder 5"/>
          <p:cNvSpPr>
            <a:spLocks noGrp="1"/>
          </p:cNvSpPr>
          <p:nvPr>
            <p:ph sz="half" idx="2"/>
          </p:nvPr>
        </p:nvSpPr>
        <p:spPr>
          <a:xfrm>
            <a:off x="7112000" y="1447803"/>
            <a:ext cx="4267200" cy="4525963"/>
          </a:xfrm>
        </p:spPr>
        <p:txBody>
          <a:bodyPr>
            <a:normAutofit fontScale="70000" lnSpcReduction="20000"/>
          </a:bodyPr>
          <a:lstStyle/>
          <a:p>
            <a:pPr marL="0" indent="0" algn="ctr">
              <a:buNone/>
            </a:pPr>
            <a:r>
              <a:rPr lang="en-PH" b="1" dirty="0" smtClean="0">
                <a:solidFill>
                  <a:schemeClr val="bg1"/>
                </a:solidFill>
                <a:latin typeface="Roboto" pitchFamily="2" charset="0"/>
                <a:ea typeface="Roboto" pitchFamily="2" charset="0"/>
              </a:rPr>
              <a:t>PURSUE SUSTAINABILITY AND INCLUSIVE GROWTH</a:t>
            </a:r>
          </a:p>
          <a:p>
            <a:pPr marL="0" indent="0" algn="ctr">
              <a:buNone/>
            </a:pPr>
            <a:endParaRPr lang="en-PH" b="1" dirty="0" smtClean="0">
              <a:latin typeface="Roboto" pitchFamily="2" charset="0"/>
              <a:ea typeface="Roboto" pitchFamily="2" charset="0"/>
            </a:endParaRPr>
          </a:p>
          <a:p>
            <a:r>
              <a:rPr lang="en-PH" dirty="0">
                <a:latin typeface="Roboto" pitchFamily="2" charset="0"/>
                <a:ea typeface="Roboto" pitchFamily="2" charset="0"/>
                <a:cs typeface="Arial" charset="0"/>
              </a:rPr>
              <a:t>Support MSME development  in </a:t>
            </a:r>
            <a:r>
              <a:rPr lang="en-PH" dirty="0" smtClean="0">
                <a:latin typeface="Roboto" pitchFamily="2" charset="0"/>
                <a:ea typeface="Roboto" pitchFamily="2" charset="0"/>
                <a:cs typeface="Arial" charset="0"/>
              </a:rPr>
              <a:t>tourism</a:t>
            </a:r>
          </a:p>
          <a:p>
            <a:r>
              <a:rPr lang="en-PH" dirty="0">
                <a:latin typeface="Roboto" pitchFamily="2" charset="0"/>
                <a:ea typeface="Roboto" pitchFamily="2" charset="0"/>
                <a:cs typeface="Arial" charset="0"/>
              </a:rPr>
              <a:t>Promote gender and women empowerment</a:t>
            </a:r>
          </a:p>
          <a:p>
            <a:r>
              <a:rPr lang="en-PH" dirty="0">
                <a:latin typeface="Roboto" pitchFamily="2" charset="0"/>
                <a:ea typeface="Roboto" pitchFamily="2" charset="0"/>
                <a:cs typeface="Arial" charset="0"/>
              </a:rPr>
              <a:t>Expand and promote cultural offerings</a:t>
            </a:r>
            <a:endParaRPr lang="en-PH" dirty="0" smtClean="0">
              <a:latin typeface="Roboto" pitchFamily="2" charset="0"/>
              <a:ea typeface="Roboto" pitchFamily="2" charset="0"/>
              <a:cs typeface="Arial" charset="0"/>
            </a:endParaRPr>
          </a:p>
          <a:p>
            <a:r>
              <a:rPr lang="fr-FR" dirty="0" err="1">
                <a:latin typeface="Roboto" pitchFamily="2" charset="0"/>
                <a:ea typeface="Roboto" pitchFamily="2" charset="0"/>
              </a:rPr>
              <a:t>Preserve</a:t>
            </a:r>
            <a:r>
              <a:rPr lang="fr-FR" dirty="0">
                <a:latin typeface="Roboto" pitchFamily="2" charset="0"/>
                <a:ea typeface="Roboto" pitchFamily="2" charset="0"/>
              </a:rPr>
              <a:t> </a:t>
            </a:r>
            <a:r>
              <a:rPr lang="fr-FR" dirty="0" err="1">
                <a:latin typeface="Roboto" pitchFamily="2" charset="0"/>
                <a:ea typeface="Roboto" pitchFamily="2" charset="0"/>
              </a:rPr>
              <a:t>environment</a:t>
            </a:r>
            <a:r>
              <a:rPr lang="fr-FR" dirty="0">
                <a:latin typeface="Roboto" pitchFamily="2" charset="0"/>
                <a:ea typeface="Roboto" pitchFamily="2" charset="0"/>
              </a:rPr>
              <a:t> &amp; </a:t>
            </a:r>
            <a:r>
              <a:rPr lang="fr-FR" dirty="0" err="1">
                <a:latin typeface="Roboto" pitchFamily="2" charset="0"/>
                <a:ea typeface="Roboto" pitchFamily="2" charset="0"/>
              </a:rPr>
              <a:t>promote</a:t>
            </a:r>
            <a:r>
              <a:rPr lang="fr-FR" dirty="0">
                <a:latin typeface="Roboto" pitchFamily="2" charset="0"/>
                <a:ea typeface="Roboto" pitchFamily="2" charset="0"/>
              </a:rPr>
              <a:t> </a:t>
            </a:r>
            <a:r>
              <a:rPr lang="fr-FR" dirty="0" err="1">
                <a:latin typeface="Roboto" pitchFamily="2" charset="0"/>
                <a:ea typeface="Roboto" pitchFamily="2" charset="0"/>
              </a:rPr>
              <a:t>climate</a:t>
            </a:r>
            <a:r>
              <a:rPr lang="fr-FR" dirty="0">
                <a:latin typeface="Roboto" pitchFamily="2" charset="0"/>
                <a:ea typeface="Roboto" pitchFamily="2" charset="0"/>
              </a:rPr>
              <a:t> change adaptation</a:t>
            </a:r>
          </a:p>
          <a:p>
            <a:r>
              <a:rPr lang="en-PH" dirty="0">
                <a:latin typeface="Roboto" pitchFamily="2" charset="0"/>
                <a:ea typeface="Roboto" pitchFamily="2" charset="0"/>
              </a:rPr>
              <a:t>Implement risks and crisis management programs</a:t>
            </a:r>
          </a:p>
          <a:p>
            <a:endParaRPr lang="en-PH" dirty="0">
              <a:latin typeface="Roboto" pitchFamily="2" charset="0"/>
              <a:ea typeface="Roboto" pitchFamily="2" charset="0"/>
            </a:endParaRPr>
          </a:p>
        </p:txBody>
      </p:sp>
      <p:sp>
        <p:nvSpPr>
          <p:cNvPr id="12" name="Pentagon 11"/>
          <p:cNvSpPr/>
          <p:nvPr/>
        </p:nvSpPr>
        <p:spPr>
          <a:xfrm rot="5400000">
            <a:off x="2258483" y="1792817"/>
            <a:ext cx="4965700" cy="4402667"/>
          </a:xfrm>
          <a:prstGeom prst="homePlate">
            <a:avLst>
              <a:gd name="adj" fmla="val 0"/>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14400" fontAlgn="base">
              <a:spcBef>
                <a:spcPct val="0"/>
              </a:spcBef>
              <a:spcAft>
                <a:spcPct val="0"/>
              </a:spcAft>
            </a:pPr>
            <a:endParaRPr lang="en-PH">
              <a:solidFill>
                <a:prstClr val="black"/>
              </a:solidFill>
            </a:endParaRPr>
          </a:p>
        </p:txBody>
      </p:sp>
      <p:sp>
        <p:nvSpPr>
          <p:cNvPr id="10" name="Pentagon 9"/>
          <p:cNvSpPr/>
          <p:nvPr/>
        </p:nvSpPr>
        <p:spPr>
          <a:xfrm rot="5400000">
            <a:off x="4360333" y="-524934"/>
            <a:ext cx="762000" cy="4402667"/>
          </a:xfrm>
          <a:prstGeom prst="homePlate">
            <a:avLst>
              <a:gd name="adj" fmla="val 0"/>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fontAlgn="base">
              <a:spcBef>
                <a:spcPct val="0"/>
              </a:spcBef>
              <a:spcAft>
                <a:spcPct val="0"/>
              </a:spcAft>
            </a:pPr>
            <a:endParaRPr lang="en-PH">
              <a:solidFill>
                <a:prstClr val="white"/>
              </a:solidFill>
            </a:endParaRPr>
          </a:p>
        </p:txBody>
      </p:sp>
      <p:sp>
        <p:nvSpPr>
          <p:cNvPr id="4" name="Title 3"/>
          <p:cNvSpPr>
            <a:spLocks noGrp="1"/>
          </p:cNvSpPr>
          <p:nvPr>
            <p:ph type="title"/>
          </p:nvPr>
        </p:nvSpPr>
        <p:spPr>
          <a:xfrm>
            <a:off x="609600" y="76200"/>
            <a:ext cx="10972800" cy="1143000"/>
          </a:xfrm>
        </p:spPr>
        <p:txBody>
          <a:bodyPr>
            <a:normAutofit/>
          </a:bodyPr>
          <a:lstStyle/>
          <a:p>
            <a:r>
              <a:rPr lang="en-US" sz="6600" dirty="0" smtClean="0">
                <a:solidFill>
                  <a:srgbClr val="7030A0"/>
                </a:solidFill>
                <a:latin typeface="Steelfish" panose="02010608020202040504" pitchFamily="2" charset="0"/>
              </a:rPr>
              <a:t>STRATEGIC DIRECTIONS AND PROGRAMS</a:t>
            </a:r>
            <a:endParaRPr lang="en-PH" sz="6600" dirty="0">
              <a:solidFill>
                <a:srgbClr val="7030A0"/>
              </a:solidFill>
              <a:latin typeface="Steelfish" panose="02010608020202040504" pitchFamily="2" charset="0"/>
            </a:endParaRPr>
          </a:p>
        </p:txBody>
      </p:sp>
      <p:sp>
        <p:nvSpPr>
          <p:cNvPr id="5" name="Content Placeholder 4"/>
          <p:cNvSpPr>
            <a:spLocks noGrp="1"/>
          </p:cNvSpPr>
          <p:nvPr>
            <p:ph sz="half" idx="1"/>
          </p:nvPr>
        </p:nvSpPr>
        <p:spPr>
          <a:xfrm>
            <a:off x="2540000" y="1447800"/>
            <a:ext cx="4470400" cy="5181600"/>
          </a:xfrm>
        </p:spPr>
        <p:txBody>
          <a:bodyPr>
            <a:normAutofit fontScale="70000" lnSpcReduction="20000"/>
          </a:bodyPr>
          <a:lstStyle/>
          <a:p>
            <a:pPr marL="0" indent="0" algn="ctr">
              <a:buNone/>
            </a:pPr>
            <a:r>
              <a:rPr lang="en-US" b="1" dirty="0" smtClean="0">
                <a:solidFill>
                  <a:schemeClr val="bg1"/>
                </a:solidFill>
                <a:latin typeface="Roboto" pitchFamily="2" charset="0"/>
                <a:ea typeface="Roboto" pitchFamily="2" charset="0"/>
              </a:rPr>
              <a:t>IMPROVE COMPETITIVENESS AND ENHANCE GROWTH</a:t>
            </a:r>
          </a:p>
          <a:p>
            <a:pPr marL="0" indent="0" algn="ctr">
              <a:buNone/>
            </a:pPr>
            <a:endParaRPr lang="en-US" b="1" dirty="0" smtClean="0">
              <a:latin typeface="Roboto" pitchFamily="2" charset="0"/>
              <a:ea typeface="Roboto" pitchFamily="2" charset="0"/>
            </a:endParaRPr>
          </a:p>
          <a:p>
            <a:r>
              <a:rPr lang="en-US" dirty="0" smtClean="0">
                <a:latin typeface="Roboto" pitchFamily="2" charset="0"/>
                <a:ea typeface="Roboto" pitchFamily="2" charset="0"/>
                <a:cs typeface="Arial" charset="0"/>
              </a:rPr>
              <a:t>Intensify </a:t>
            </a:r>
            <a:r>
              <a:rPr lang="en-US" dirty="0">
                <a:latin typeface="Roboto" pitchFamily="2" charset="0"/>
                <a:ea typeface="Roboto" pitchFamily="2" charset="0"/>
                <a:cs typeface="Arial" charset="0"/>
              </a:rPr>
              <a:t>transport infrastructure </a:t>
            </a:r>
            <a:r>
              <a:rPr lang="en-US" dirty="0" smtClean="0">
                <a:latin typeface="Roboto" pitchFamily="2" charset="0"/>
                <a:ea typeface="Roboto" pitchFamily="2" charset="0"/>
                <a:cs typeface="Arial" charset="0"/>
              </a:rPr>
              <a:t>development</a:t>
            </a:r>
          </a:p>
          <a:p>
            <a:r>
              <a:rPr lang="en-US" altLang="en-US" dirty="0">
                <a:latin typeface="Roboto" pitchFamily="2" charset="0"/>
                <a:ea typeface="Roboto" pitchFamily="2" charset="0"/>
                <a:cs typeface="Arial" charset="0"/>
              </a:rPr>
              <a:t>Pursue travel facilitation</a:t>
            </a:r>
          </a:p>
          <a:p>
            <a:r>
              <a:rPr lang="en-US" altLang="en-US" dirty="0">
                <a:latin typeface="Roboto" pitchFamily="2" charset="0"/>
                <a:ea typeface="Roboto" pitchFamily="2" charset="0"/>
                <a:cs typeface="Arial" charset="0"/>
              </a:rPr>
              <a:t>Attract tourism investments and improve business </a:t>
            </a:r>
            <a:r>
              <a:rPr lang="en-US" altLang="en-US" dirty="0" smtClean="0">
                <a:latin typeface="Roboto" pitchFamily="2" charset="0"/>
                <a:ea typeface="Roboto" pitchFamily="2" charset="0"/>
                <a:cs typeface="Arial" charset="0"/>
              </a:rPr>
              <a:t>environment</a:t>
            </a:r>
          </a:p>
          <a:p>
            <a:r>
              <a:rPr lang="en-US" altLang="en-US" dirty="0">
                <a:latin typeface="Roboto" pitchFamily="2" charset="0"/>
                <a:ea typeface="Roboto" pitchFamily="2" charset="0"/>
                <a:cs typeface="Arial" charset="0"/>
              </a:rPr>
              <a:t>Expand product development </a:t>
            </a:r>
            <a:endParaRPr lang="en-US" altLang="en-US" dirty="0" smtClean="0">
              <a:latin typeface="Roboto" pitchFamily="2" charset="0"/>
              <a:ea typeface="Roboto" pitchFamily="2" charset="0"/>
              <a:cs typeface="Arial" charset="0"/>
            </a:endParaRPr>
          </a:p>
          <a:p>
            <a:r>
              <a:rPr lang="en-US" dirty="0">
                <a:latin typeface="Roboto" pitchFamily="2" charset="0"/>
                <a:ea typeface="Roboto" pitchFamily="2" charset="0"/>
                <a:cs typeface="Arial" charset="0"/>
              </a:rPr>
              <a:t>Design and implement an expanded marketing </a:t>
            </a:r>
            <a:r>
              <a:rPr lang="en-US" dirty="0" smtClean="0">
                <a:latin typeface="Roboto" pitchFamily="2" charset="0"/>
                <a:ea typeface="Roboto" pitchFamily="2" charset="0"/>
                <a:cs typeface="Arial" charset="0"/>
              </a:rPr>
              <a:t>program</a:t>
            </a:r>
          </a:p>
          <a:p>
            <a:r>
              <a:rPr lang="en-US" dirty="0">
                <a:latin typeface="Roboto" pitchFamily="2" charset="0"/>
                <a:ea typeface="Roboto" pitchFamily="2" charset="0"/>
                <a:cs typeface="Arial" charset="0"/>
              </a:rPr>
              <a:t>Enhance human resource capacity and improve service </a:t>
            </a:r>
            <a:r>
              <a:rPr lang="en-US" dirty="0" smtClean="0">
                <a:latin typeface="Roboto" pitchFamily="2" charset="0"/>
                <a:ea typeface="Roboto" pitchFamily="2" charset="0"/>
                <a:cs typeface="Arial" charset="0"/>
              </a:rPr>
              <a:t>standards</a:t>
            </a:r>
          </a:p>
          <a:p>
            <a:r>
              <a:rPr lang="en-US" dirty="0">
                <a:latin typeface="Roboto" pitchFamily="2" charset="0"/>
                <a:ea typeface="Roboto" pitchFamily="2" charset="0"/>
                <a:cs typeface="Arial" charset="0"/>
              </a:rPr>
              <a:t>Promote initiatives in embracing quality </a:t>
            </a:r>
            <a:r>
              <a:rPr lang="en-US" dirty="0" smtClean="0">
                <a:latin typeface="Roboto" pitchFamily="2" charset="0"/>
                <a:ea typeface="Roboto" pitchFamily="2" charset="0"/>
                <a:cs typeface="Arial" charset="0"/>
              </a:rPr>
              <a:t>standards</a:t>
            </a:r>
            <a:endParaRPr lang="en-PH" dirty="0">
              <a:latin typeface="Roboto" pitchFamily="2" charset="0"/>
              <a:ea typeface="Roboto" pitchFamily="2" charset="0"/>
            </a:endParaRPr>
          </a:p>
        </p:txBody>
      </p:sp>
      <p:sp>
        <p:nvSpPr>
          <p:cNvPr id="7" name="Pentagon 6"/>
          <p:cNvSpPr/>
          <p:nvPr/>
        </p:nvSpPr>
        <p:spPr>
          <a:xfrm>
            <a:off x="362856" y="1295400"/>
            <a:ext cx="2336800" cy="762000"/>
          </a:xfrm>
          <a:prstGeom prst="homePlate">
            <a:avLst>
              <a:gd name="adj" fmla="val 29871"/>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defTabSz="914400" fontAlgn="base">
              <a:spcBef>
                <a:spcPct val="0"/>
              </a:spcBef>
              <a:spcAft>
                <a:spcPct val="0"/>
              </a:spcAft>
            </a:pPr>
            <a:endParaRPr lang="en-PH">
              <a:solidFill>
                <a:prstClr val="white"/>
              </a:solidFill>
            </a:endParaRPr>
          </a:p>
        </p:txBody>
      </p:sp>
      <p:sp>
        <p:nvSpPr>
          <p:cNvPr id="18" name="Content Placeholder 4"/>
          <p:cNvSpPr txBox="1">
            <a:spLocks/>
          </p:cNvSpPr>
          <p:nvPr/>
        </p:nvSpPr>
        <p:spPr>
          <a:xfrm>
            <a:off x="65313" y="1398818"/>
            <a:ext cx="2786743" cy="6803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fontAlgn="base">
              <a:lnSpc>
                <a:spcPts val="1900"/>
              </a:lnSpc>
              <a:spcBef>
                <a:spcPts val="0"/>
              </a:spcBef>
              <a:spcAft>
                <a:spcPct val="0"/>
              </a:spcAft>
              <a:buFont typeface="Arial" pitchFamily="34" charset="0"/>
              <a:buNone/>
            </a:pPr>
            <a:r>
              <a:rPr lang="en-US" sz="2000" b="1" dirty="0" smtClean="0">
                <a:solidFill>
                  <a:prstClr val="white"/>
                </a:solidFill>
                <a:latin typeface="Roboto" pitchFamily="2" charset="0"/>
                <a:ea typeface="Roboto" pitchFamily="2" charset="0"/>
              </a:rPr>
              <a:t>STRATEGIC DIRECTIONS</a:t>
            </a:r>
            <a:endParaRPr lang="en-PH" sz="2000" dirty="0">
              <a:solidFill>
                <a:prstClr val="black"/>
              </a:solidFill>
              <a:latin typeface="Roboto" pitchFamily="2" charset="0"/>
              <a:ea typeface="Roboto" pitchFamily="2" charset="0"/>
            </a:endParaRPr>
          </a:p>
        </p:txBody>
      </p:sp>
      <p:sp>
        <p:nvSpPr>
          <p:cNvPr id="16" name="Pentagon 15"/>
          <p:cNvSpPr/>
          <p:nvPr/>
        </p:nvSpPr>
        <p:spPr>
          <a:xfrm>
            <a:off x="362856" y="2209800"/>
            <a:ext cx="2336800" cy="762000"/>
          </a:xfrm>
          <a:prstGeom prst="homePlate">
            <a:avLst>
              <a:gd name="adj" fmla="val 29871"/>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defTabSz="914400" fontAlgn="base">
              <a:spcBef>
                <a:spcPct val="0"/>
              </a:spcBef>
              <a:spcAft>
                <a:spcPct val="0"/>
              </a:spcAft>
            </a:pPr>
            <a:endParaRPr lang="en-PH">
              <a:solidFill>
                <a:prstClr val="white"/>
              </a:solidFill>
            </a:endParaRPr>
          </a:p>
        </p:txBody>
      </p:sp>
      <p:sp>
        <p:nvSpPr>
          <p:cNvPr id="19" name="Content Placeholder 4"/>
          <p:cNvSpPr txBox="1">
            <a:spLocks/>
          </p:cNvSpPr>
          <p:nvPr/>
        </p:nvSpPr>
        <p:spPr>
          <a:xfrm>
            <a:off x="48379" y="2329546"/>
            <a:ext cx="2786743" cy="6803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fontAlgn="base">
              <a:lnSpc>
                <a:spcPts val="1900"/>
              </a:lnSpc>
              <a:spcBef>
                <a:spcPts val="0"/>
              </a:spcBef>
              <a:spcAft>
                <a:spcPct val="0"/>
              </a:spcAft>
              <a:buFont typeface="Arial" pitchFamily="34" charset="0"/>
              <a:buNone/>
            </a:pPr>
            <a:r>
              <a:rPr lang="en-US" sz="2000" b="1" dirty="0" smtClean="0">
                <a:solidFill>
                  <a:prstClr val="white"/>
                </a:solidFill>
                <a:latin typeface="Roboto" pitchFamily="2" charset="0"/>
                <a:ea typeface="Roboto" pitchFamily="2" charset="0"/>
              </a:rPr>
              <a:t>STRATEGIC PROGRAMS</a:t>
            </a:r>
            <a:endParaRPr lang="en-PH" sz="2000" dirty="0">
              <a:solidFill>
                <a:prstClr val="black"/>
              </a:solidFill>
              <a:latin typeface="Roboto" pitchFamily="2" charset="0"/>
              <a:ea typeface="Roboto" pitchFamily="2" charset="0"/>
            </a:endParaRPr>
          </a:p>
        </p:txBody>
      </p:sp>
    </p:spTree>
    <p:extLst>
      <p:ext uri="{BB962C8B-B14F-4D97-AF65-F5344CB8AC3E}">
        <p14:creationId xmlns:p14="http://schemas.microsoft.com/office/powerpoint/2010/main" val="401824470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8256" y="2808136"/>
            <a:ext cx="6374855" cy="970450"/>
          </a:xfrm>
        </p:spPr>
        <p:txBody>
          <a:bodyPr>
            <a:noAutofit/>
          </a:bodyPr>
          <a:lstStyle/>
          <a:p>
            <a:r>
              <a:rPr lang="en-PH" sz="5400" dirty="0">
                <a:latin typeface="Century Gothic" panose="020B0502020202020204" pitchFamily="34" charset="0"/>
              </a:rPr>
              <a:t>The Role of the Government and the Private Sector in the Tourism Industry</a:t>
            </a:r>
            <a:br>
              <a:rPr lang="en-PH" sz="5400" dirty="0">
                <a:latin typeface="Century Gothic" panose="020B0502020202020204" pitchFamily="34" charset="0"/>
              </a:rPr>
            </a:br>
            <a:endParaRPr lang="en-PH" sz="5400" dirty="0">
              <a:latin typeface="Century Gothic" panose="020B0502020202020204" pitchFamily="34" charset="0"/>
            </a:endParaRPr>
          </a:p>
        </p:txBody>
      </p:sp>
      <p:sp>
        <p:nvSpPr>
          <p:cNvPr id="3" name="TextBox 2"/>
          <p:cNvSpPr txBox="1"/>
          <p:nvPr/>
        </p:nvSpPr>
        <p:spPr>
          <a:xfrm>
            <a:off x="5800453" y="5661696"/>
            <a:ext cx="6553200" cy="461665"/>
          </a:xfrm>
          <a:prstGeom prst="rect">
            <a:avLst/>
          </a:prstGeom>
          <a:noFill/>
        </p:spPr>
        <p:txBody>
          <a:bodyPr wrap="square" rtlCol="0">
            <a:spAutoFit/>
          </a:bodyPr>
          <a:lstStyle/>
          <a:p>
            <a:r>
              <a:rPr lang="en-PH" sz="2400" dirty="0">
                <a:latin typeface="Castellar" panose="020A0402060406010301" pitchFamily="18" charset="0"/>
              </a:rPr>
              <a:t>Atty. </a:t>
            </a:r>
            <a:r>
              <a:rPr lang="en-PH" sz="2400" dirty="0" err="1">
                <a:latin typeface="Castellar" panose="020A0402060406010301" pitchFamily="18" charset="0"/>
              </a:rPr>
              <a:t>Sedfrey</a:t>
            </a:r>
            <a:r>
              <a:rPr lang="en-PH" sz="2400" dirty="0">
                <a:latin typeface="Castellar" panose="020A0402060406010301" pitchFamily="18" charset="0"/>
              </a:rPr>
              <a:t> </a:t>
            </a:r>
            <a:r>
              <a:rPr lang="en-PH" sz="2400" dirty="0" err="1">
                <a:latin typeface="Castellar" panose="020A0402060406010301" pitchFamily="18" charset="0"/>
              </a:rPr>
              <a:t>Cabaluna</a:t>
            </a:r>
            <a:endParaRPr lang="en-PH" sz="2400" dirty="0">
              <a:latin typeface="Castellar" panose="020A0402060406010301" pitchFamily="18" charset="0"/>
            </a:endParaRPr>
          </a:p>
        </p:txBody>
      </p:sp>
      <p:pic>
        <p:nvPicPr>
          <p:cNvPr id="1026" name="Picture 2" descr="Image result for tourism indu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83187"/>
            <a:ext cx="420624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ourism industry in the philipp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206240" cy="24831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otels in iloilo coll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65320"/>
            <a:ext cx="4206240" cy="2392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57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3829" y="470827"/>
            <a:ext cx="11542643" cy="880896"/>
          </a:xfrm>
        </p:spPr>
        <p:txBody>
          <a:bodyPr>
            <a:noAutofit/>
          </a:bodyPr>
          <a:lstStyle/>
          <a:p>
            <a:r>
              <a:rPr lang="en-PH" sz="5400" dirty="0">
                <a:latin typeface="Century Gothic" panose="020B0502020202020204" pitchFamily="34" charset="0"/>
              </a:rPr>
              <a:t>Private Sectors involved in Tourism</a:t>
            </a:r>
          </a:p>
        </p:txBody>
      </p:sp>
      <p:sp>
        <p:nvSpPr>
          <p:cNvPr id="4" name="TextBox 3"/>
          <p:cNvSpPr txBox="1"/>
          <p:nvPr/>
        </p:nvSpPr>
        <p:spPr>
          <a:xfrm>
            <a:off x="329843" y="1684593"/>
            <a:ext cx="4422368" cy="5078313"/>
          </a:xfrm>
          <a:prstGeom prst="rect">
            <a:avLst/>
          </a:prstGeom>
          <a:noFill/>
        </p:spPr>
        <p:txBody>
          <a:bodyPr wrap="square" rtlCol="0">
            <a:spAutoFit/>
          </a:bodyPr>
          <a:lstStyle/>
          <a:p>
            <a:pPr marL="342900" indent="-342900" algn="ctr">
              <a:buFont typeface="Arial" panose="020B0604020202020204" pitchFamily="34" charset="0"/>
              <a:buChar char="•"/>
            </a:pPr>
            <a:r>
              <a:rPr lang="en-PH" sz="4000" dirty="0">
                <a:latin typeface="Century Gothic" panose="020B0502020202020204" pitchFamily="34" charset="0"/>
              </a:rPr>
              <a:t>Transportation</a:t>
            </a:r>
          </a:p>
          <a:p>
            <a:pPr algn="ctr"/>
            <a:r>
              <a:rPr lang="en-PH" sz="2400" dirty="0">
                <a:latin typeface="Century Gothic" panose="020B0502020202020204" pitchFamily="34" charset="0"/>
              </a:rPr>
              <a:t>(air, sea, land)</a:t>
            </a:r>
          </a:p>
          <a:p>
            <a:pPr algn="ctr"/>
            <a:endParaRPr lang="en-PH" sz="2800" dirty="0">
              <a:latin typeface="Century Gothic" panose="020B0502020202020204" pitchFamily="34" charset="0"/>
            </a:endParaRPr>
          </a:p>
          <a:p>
            <a:pPr marL="342900" indent="-342900" algn="ctr">
              <a:buFont typeface="Arial" panose="020B0604020202020204" pitchFamily="34" charset="0"/>
              <a:buChar char="•"/>
            </a:pPr>
            <a:r>
              <a:rPr lang="en-PH" sz="4000" dirty="0">
                <a:latin typeface="Century Gothic" panose="020B0502020202020204" pitchFamily="34" charset="0"/>
              </a:rPr>
              <a:t>Activities</a:t>
            </a:r>
          </a:p>
          <a:p>
            <a:pPr algn="ctr"/>
            <a:r>
              <a:rPr lang="en-PH" sz="2400" dirty="0">
                <a:latin typeface="Century Gothic" panose="020B0502020202020204" pitchFamily="34" charset="0"/>
              </a:rPr>
              <a:t>(sea sports, dive spots, discos)</a:t>
            </a:r>
          </a:p>
          <a:p>
            <a:pPr algn="ctr"/>
            <a:endParaRPr lang="en-PH" sz="2400" dirty="0">
              <a:latin typeface="Century Gothic" panose="020B0502020202020204" pitchFamily="34" charset="0"/>
            </a:endParaRPr>
          </a:p>
          <a:p>
            <a:pPr marL="342900" indent="-342900" algn="ctr">
              <a:buFont typeface="Arial" panose="020B0604020202020204" pitchFamily="34" charset="0"/>
              <a:buChar char="•"/>
            </a:pPr>
            <a:r>
              <a:rPr lang="en-PH" sz="4000" dirty="0">
                <a:latin typeface="Century Gothic" panose="020B0502020202020204" pitchFamily="34" charset="0"/>
              </a:rPr>
              <a:t>Other Private Sector Entities</a:t>
            </a:r>
          </a:p>
          <a:p>
            <a:pPr algn="ctr"/>
            <a:endParaRPr lang="en-PH" sz="4000" dirty="0"/>
          </a:p>
        </p:txBody>
      </p:sp>
      <p:pic>
        <p:nvPicPr>
          <p:cNvPr id="1032" name="Picture 8" descr="Image result for iloilo parasail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5583" y="4606211"/>
            <a:ext cx="3161900" cy="15650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iloilo transportation jeep tax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3368" y="2600598"/>
            <a:ext cx="2809488" cy="20067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ILOILO PUMPBO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2856" y="2592572"/>
            <a:ext cx="2646096" cy="183212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dive sh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5151" y="1596510"/>
            <a:ext cx="4741836" cy="11738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072" y="4424700"/>
            <a:ext cx="3108673" cy="18098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iloilo attracti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0947" b="26688"/>
          <a:stretch/>
        </p:blipFill>
        <p:spPr bwMode="auto">
          <a:xfrm>
            <a:off x="10238975" y="2747244"/>
            <a:ext cx="1689639" cy="2862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66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605" y="298147"/>
            <a:ext cx="5526245" cy="6155759"/>
          </a:xfrm>
        </p:spPr>
        <p:txBody>
          <a:bodyPr>
            <a:normAutofit lnSpcReduction="10000"/>
          </a:bodyPr>
          <a:lstStyle/>
          <a:p>
            <a:pPr indent="-342900" algn="ctr">
              <a:buFont typeface="Arial" panose="020B0604020202020204" pitchFamily="34" charset="0"/>
              <a:buChar char="•"/>
            </a:pPr>
            <a:r>
              <a:rPr lang="en-PH" sz="4000" dirty="0">
                <a:solidFill>
                  <a:schemeClr val="tx1"/>
                </a:solidFill>
                <a:effectLst/>
                <a:latin typeface="Century Gothic" panose="020B0502020202020204" pitchFamily="34" charset="0"/>
              </a:rPr>
              <a:t>Food and Beverage</a:t>
            </a:r>
          </a:p>
          <a:p>
            <a:pPr marL="0" indent="0" algn="ctr">
              <a:buNone/>
            </a:pPr>
            <a:r>
              <a:rPr lang="en-PH" sz="2600" dirty="0">
                <a:solidFill>
                  <a:schemeClr val="tx1"/>
                </a:solidFill>
                <a:effectLst/>
                <a:latin typeface="Century Gothic" panose="020B0502020202020204" pitchFamily="34" charset="0"/>
              </a:rPr>
              <a:t>(restaurants, coffee shops, local food)</a:t>
            </a:r>
          </a:p>
          <a:p>
            <a:pPr marL="571500" indent="-571500" algn="ctr">
              <a:buFont typeface="Arial" panose="020B0604020202020204" pitchFamily="34" charset="0"/>
              <a:buChar char="•"/>
            </a:pPr>
            <a:r>
              <a:rPr lang="en-PH" sz="4000" dirty="0">
                <a:solidFill>
                  <a:schemeClr val="tx1"/>
                </a:solidFill>
                <a:effectLst/>
                <a:latin typeface="Century Gothic" panose="020B0502020202020204" pitchFamily="34" charset="0"/>
              </a:rPr>
              <a:t>Hospitality Business</a:t>
            </a:r>
          </a:p>
          <a:p>
            <a:pPr marL="0" indent="0" algn="ctr">
              <a:buNone/>
            </a:pPr>
            <a:r>
              <a:rPr lang="en-PH" sz="2400" dirty="0">
                <a:solidFill>
                  <a:schemeClr val="tx1"/>
                </a:solidFill>
                <a:effectLst/>
                <a:latin typeface="Century Gothic" panose="020B0502020202020204" pitchFamily="34" charset="0"/>
              </a:rPr>
              <a:t>(hotels, resorts, inns etc.)</a:t>
            </a:r>
          </a:p>
          <a:p>
            <a:pPr indent="-342900" algn="ctr">
              <a:buFont typeface="Arial" panose="020B0604020202020204" pitchFamily="34" charset="0"/>
              <a:buChar char="•"/>
            </a:pPr>
            <a:r>
              <a:rPr lang="en-PH" sz="4000" dirty="0">
                <a:solidFill>
                  <a:schemeClr val="tx1"/>
                </a:solidFill>
                <a:effectLst/>
                <a:latin typeface="Century Gothic" panose="020B0502020202020204" pitchFamily="34" charset="0"/>
              </a:rPr>
              <a:t>Travel and Trade</a:t>
            </a:r>
          </a:p>
          <a:p>
            <a:pPr marL="0" indent="0" algn="ctr">
              <a:buNone/>
            </a:pPr>
            <a:r>
              <a:rPr lang="en-PH" sz="2400" dirty="0">
                <a:solidFill>
                  <a:schemeClr val="tx1"/>
                </a:solidFill>
                <a:effectLst/>
                <a:latin typeface="Century Gothic" panose="020B0502020202020204" pitchFamily="34" charset="0"/>
              </a:rPr>
              <a:t>(travel agents, tour guides, tour operators)</a:t>
            </a:r>
          </a:p>
          <a:p>
            <a:pPr algn="ctr">
              <a:buFont typeface="Arial" panose="020B0604020202020204" pitchFamily="34" charset="0"/>
              <a:buChar char="•"/>
            </a:pPr>
            <a:r>
              <a:rPr lang="en-PH" sz="4000" dirty="0">
                <a:solidFill>
                  <a:schemeClr val="tx1"/>
                </a:solidFill>
                <a:effectLst/>
                <a:latin typeface="Century Gothic" panose="020B0502020202020204" pitchFamily="34" charset="0"/>
              </a:rPr>
              <a:t>Attraction</a:t>
            </a:r>
          </a:p>
          <a:p>
            <a:pPr marL="36900" indent="0" algn="ctr">
              <a:buNone/>
            </a:pPr>
            <a:r>
              <a:rPr lang="en-PH" sz="2400" dirty="0">
                <a:solidFill>
                  <a:schemeClr val="tx1"/>
                </a:solidFill>
                <a:effectLst/>
                <a:latin typeface="Century Gothic" panose="020B0502020202020204" pitchFamily="34" charset="0"/>
              </a:rPr>
              <a:t>(museums, theme parks, restaurants)</a:t>
            </a:r>
          </a:p>
        </p:txBody>
      </p:sp>
      <p:pic>
        <p:nvPicPr>
          <p:cNvPr id="2050" name="Picture 2" descr="Image result for iloilo batcho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6177" y="2237057"/>
            <a:ext cx="3282499" cy="21096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hospitality busi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921" y="414883"/>
            <a:ext cx="3462795" cy="182217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restaurants in iloi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0343" y="4346713"/>
            <a:ext cx="325196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resorts iloil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8717" y="751345"/>
            <a:ext cx="3047419" cy="165396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iloilo museum of contemporary art (ilomo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4013" y="4346713"/>
            <a:ext cx="3317768" cy="20143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attractions in iloilo"/>
          <p:cNvPicPr>
            <a:picLocks noChangeAspect="1" noChangeArrowheads="1"/>
          </p:cNvPicPr>
          <p:nvPr/>
        </p:nvPicPr>
        <p:blipFill rotWithShape="1">
          <a:blip r:embed="rId7">
            <a:extLst>
              <a:ext uri="{28A0092B-C50C-407E-A947-70E740481C1C}">
                <a14:useLocalDpi xmlns:a14="http://schemas.microsoft.com/office/drawing/2010/main" val="0"/>
              </a:ext>
            </a:extLst>
          </a:blip>
          <a:srcRect t="7808" b="8921"/>
          <a:stretch/>
        </p:blipFill>
        <p:spPr bwMode="auto">
          <a:xfrm>
            <a:off x="9098675" y="2405306"/>
            <a:ext cx="2665644" cy="1941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68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a:off x="0" y="1760516"/>
            <a:ext cx="12192000" cy="4294908"/>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PH">
              <a:solidFill>
                <a:prstClr val="white"/>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0152" y="1981213"/>
            <a:ext cx="3777389" cy="1882395"/>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0152" y="3960303"/>
            <a:ext cx="3777389" cy="1882395"/>
          </a:xfrm>
          <a:prstGeom prst="rect">
            <a:avLst/>
          </a:prstGeom>
          <a:effectLst>
            <a:outerShdw blurRad="50800" dist="38100" dir="2700000" algn="tl" rotWithShape="0">
              <a:prstClr val="black">
                <a:alpha val="40000"/>
              </a:prstClr>
            </a:outerShdw>
          </a:effectLst>
        </p:spPr>
      </p:pic>
      <p:sp>
        <p:nvSpPr>
          <p:cNvPr id="15" name="Content Placeholder 2"/>
          <p:cNvSpPr txBox="1">
            <a:spLocks/>
          </p:cNvSpPr>
          <p:nvPr/>
        </p:nvSpPr>
        <p:spPr>
          <a:xfrm>
            <a:off x="609600" y="1600201"/>
            <a:ext cx="10871200" cy="6739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Aft>
                <a:spcPct val="0"/>
              </a:spcAft>
              <a:buFont typeface="Arial" panose="020B0604020202020204" pitchFamily="34" charset="0"/>
              <a:buNone/>
            </a:pPr>
            <a:endParaRPr lang="en-PH" sz="3200" b="1" dirty="0" smtClean="0">
              <a:solidFill>
                <a:srgbClr val="002060"/>
              </a:solidFill>
              <a:latin typeface="Roboto" pitchFamily="2" charset="0"/>
              <a:ea typeface="Roboto" pitchFamily="2" charset="0"/>
            </a:endParaRPr>
          </a:p>
        </p:txBody>
      </p:sp>
      <p:sp>
        <p:nvSpPr>
          <p:cNvPr id="20" name="Content Placeholder 2"/>
          <p:cNvSpPr txBox="1">
            <a:spLocks/>
          </p:cNvSpPr>
          <p:nvPr/>
        </p:nvSpPr>
        <p:spPr>
          <a:xfrm>
            <a:off x="8004874" y="3364873"/>
            <a:ext cx="2919425" cy="381000"/>
          </a:xfrm>
          <a:prstGeom prst="rect">
            <a:avLst/>
          </a:prstGeom>
          <a:solidFill>
            <a:srgbClr val="FFFF00"/>
          </a:solidFill>
          <a:effectLst>
            <a:outerShdw blurRad="50800" dist="38100" dir="2700000" algn="tl" rotWithShape="0">
              <a:prstClr val="black">
                <a:alpha val="40000"/>
              </a:prstClr>
            </a:outerShdw>
          </a:effectLst>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57150" indent="0" fontAlgn="base">
              <a:spcAft>
                <a:spcPct val="0"/>
              </a:spcAft>
              <a:buFont typeface="Arial" panose="020B0604020202020204" pitchFamily="34" charset="0"/>
              <a:buNone/>
            </a:pPr>
            <a:r>
              <a:rPr lang="en-PH" sz="2000" b="1" dirty="0" smtClean="0">
                <a:solidFill>
                  <a:prstClr val="black"/>
                </a:solidFill>
                <a:latin typeface="Roboto" pitchFamily="2" charset="0"/>
                <a:ea typeface="Roboto" pitchFamily="2" charset="0"/>
              </a:rPr>
              <a:t>Food &amp; Beverage</a:t>
            </a:r>
            <a:endParaRPr lang="en-PH" sz="2000" b="1" dirty="0">
              <a:solidFill>
                <a:prstClr val="black"/>
              </a:solidFill>
              <a:latin typeface="Roboto" pitchFamily="2" charset="0"/>
              <a:ea typeface="Roboto" pitchFamily="2" charset="0"/>
            </a:endParaRPr>
          </a:p>
        </p:txBody>
      </p:sp>
      <p:sp>
        <p:nvSpPr>
          <p:cNvPr id="23" name="Content Placeholder 2"/>
          <p:cNvSpPr txBox="1">
            <a:spLocks/>
          </p:cNvSpPr>
          <p:nvPr/>
        </p:nvSpPr>
        <p:spPr>
          <a:xfrm>
            <a:off x="8004873" y="4989177"/>
            <a:ext cx="2919425" cy="769410"/>
          </a:xfrm>
          <a:prstGeom prst="rect">
            <a:avLst/>
          </a:prstGeom>
          <a:solidFill>
            <a:srgbClr val="FFFF00"/>
          </a:solidFill>
          <a:effectLst>
            <a:outerShdw blurRad="50800" dist="38100" dir="2700000" algn="tl" rotWithShape="0">
              <a:prstClr val="black">
                <a:alpha val="40000"/>
              </a:prstClr>
            </a:outerShdw>
          </a:effectLst>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Aft>
                <a:spcPct val="0"/>
              </a:spcAft>
              <a:buFont typeface="Arial" panose="020B0604020202020204" pitchFamily="34" charset="0"/>
              <a:buNone/>
            </a:pPr>
            <a:r>
              <a:rPr lang="en-PH" sz="6400" b="1" dirty="0">
                <a:solidFill>
                  <a:prstClr val="black"/>
                </a:solidFill>
                <a:latin typeface="Roboto" pitchFamily="2" charset="0"/>
                <a:ea typeface="Roboto" pitchFamily="2" charset="0"/>
              </a:rPr>
              <a:t>Miscellaneous </a:t>
            </a:r>
            <a:r>
              <a:rPr lang="en-PH" sz="2000" b="1" dirty="0">
                <a:solidFill>
                  <a:prstClr val="black"/>
                </a:solidFill>
                <a:latin typeface="Roboto" pitchFamily="2" charset="0"/>
                <a:ea typeface="Roboto" pitchFamily="2" charset="0"/>
              </a:rPr>
              <a:t/>
            </a:r>
            <a:br>
              <a:rPr lang="en-PH" sz="2000" b="1" dirty="0">
                <a:solidFill>
                  <a:prstClr val="black"/>
                </a:solidFill>
                <a:latin typeface="Roboto" pitchFamily="2" charset="0"/>
                <a:ea typeface="Roboto" pitchFamily="2" charset="0"/>
              </a:rPr>
            </a:br>
            <a:r>
              <a:rPr lang="en-PH" sz="4800" i="1" dirty="0">
                <a:solidFill>
                  <a:prstClr val="black"/>
                </a:solidFill>
                <a:latin typeface="Roboto" pitchFamily="2" charset="0"/>
                <a:ea typeface="Roboto" pitchFamily="2" charset="0"/>
              </a:rPr>
              <a:t>(medical, health and wellness, etc</a:t>
            </a:r>
            <a:r>
              <a:rPr lang="en-PH" sz="4800" i="1" dirty="0" smtClean="0">
                <a:solidFill>
                  <a:prstClr val="black"/>
                </a:solidFill>
                <a:latin typeface="Roboto" pitchFamily="2" charset="0"/>
                <a:ea typeface="Roboto" pitchFamily="2" charset="0"/>
              </a:rPr>
              <a: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7476" y="1981214"/>
            <a:ext cx="3777389" cy="1882395"/>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7476" y="3960304"/>
            <a:ext cx="3777389" cy="1882395"/>
          </a:xfrm>
          <a:prstGeom prst="rect">
            <a:avLst/>
          </a:prstGeom>
          <a:effectLst>
            <a:outerShdw blurRad="50800" dist="38100" dir="2700000" algn="tl" rotWithShape="0">
              <a:prstClr val="black">
                <a:alpha val="40000"/>
              </a:prstClr>
            </a:outerShdw>
          </a:effectLst>
        </p:spPr>
      </p:pic>
      <p:sp>
        <p:nvSpPr>
          <p:cNvPr id="19" name="Content Placeholder 2"/>
          <p:cNvSpPr txBox="1">
            <a:spLocks/>
          </p:cNvSpPr>
          <p:nvPr/>
        </p:nvSpPr>
        <p:spPr>
          <a:xfrm>
            <a:off x="4090984" y="3364873"/>
            <a:ext cx="2919425" cy="381000"/>
          </a:xfrm>
          <a:prstGeom prst="rect">
            <a:avLst/>
          </a:prstGeom>
          <a:solidFill>
            <a:srgbClr val="FFFF00"/>
          </a:solidFill>
          <a:effectLst>
            <a:outerShdw blurRad="50800" dist="38100" dir="2700000" algn="tl" rotWithShape="0">
              <a:prstClr val="black">
                <a:alpha val="40000"/>
              </a:prstClr>
            </a:outerShdw>
          </a:effectLst>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57150" indent="0" fontAlgn="base">
              <a:spcAft>
                <a:spcPct val="0"/>
              </a:spcAft>
              <a:buFont typeface="Arial" panose="020B0604020202020204" pitchFamily="34" charset="0"/>
              <a:buNone/>
            </a:pPr>
            <a:r>
              <a:rPr lang="en-PH" sz="2000" b="1" dirty="0" smtClean="0">
                <a:solidFill>
                  <a:prstClr val="black"/>
                </a:solidFill>
                <a:latin typeface="Roboto" pitchFamily="2" charset="0"/>
                <a:ea typeface="Roboto" pitchFamily="2" charset="0"/>
              </a:rPr>
              <a:t>Accommodation</a:t>
            </a:r>
            <a:endParaRPr lang="en-PH" sz="2000" b="1" dirty="0">
              <a:solidFill>
                <a:prstClr val="black"/>
              </a:solidFill>
              <a:latin typeface="Roboto" pitchFamily="2" charset="0"/>
              <a:ea typeface="Roboto" pitchFamily="2" charset="0"/>
            </a:endParaRPr>
          </a:p>
        </p:txBody>
      </p:sp>
      <p:sp>
        <p:nvSpPr>
          <p:cNvPr id="22" name="Content Placeholder 2"/>
          <p:cNvSpPr txBox="1">
            <a:spLocks/>
          </p:cNvSpPr>
          <p:nvPr/>
        </p:nvSpPr>
        <p:spPr>
          <a:xfrm>
            <a:off x="4063913" y="5384043"/>
            <a:ext cx="1851239" cy="381000"/>
          </a:xfrm>
          <a:prstGeom prst="rect">
            <a:avLst/>
          </a:prstGeom>
          <a:solidFill>
            <a:srgbClr val="FFFF00"/>
          </a:solidFill>
          <a:effectLst>
            <a:outerShdw blurRad="50800" dist="38100" dir="2700000" algn="tl" rotWithShape="0">
              <a:prstClr val="black">
                <a:alpha val="40000"/>
              </a:prstClr>
            </a:outerShdw>
          </a:effectLst>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57150" indent="0" fontAlgn="base">
              <a:spcAft>
                <a:spcPct val="0"/>
              </a:spcAft>
              <a:buFont typeface="Arial" panose="020B0604020202020204" pitchFamily="34" charset="0"/>
              <a:buNone/>
            </a:pPr>
            <a:r>
              <a:rPr lang="en-PH" sz="2000" b="1" dirty="0" smtClean="0">
                <a:solidFill>
                  <a:prstClr val="black"/>
                </a:solidFill>
                <a:latin typeface="Roboto" pitchFamily="2" charset="0"/>
                <a:ea typeface="Roboto" pitchFamily="2" charset="0"/>
              </a:rPr>
              <a:t>Shopping</a:t>
            </a:r>
            <a:endParaRPr lang="en-PH" sz="2000" b="1" dirty="0">
              <a:solidFill>
                <a:prstClr val="black"/>
              </a:solidFill>
              <a:latin typeface="Roboto" pitchFamily="2" charset="0"/>
              <a:ea typeface="Roboto" pitchFamily="2" charset="0"/>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9" y="1981214"/>
            <a:ext cx="3777391" cy="1882395"/>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4" y="3960304"/>
            <a:ext cx="3777389" cy="1882395"/>
          </a:xfrm>
          <a:prstGeom prst="rect">
            <a:avLst/>
          </a:prstGeom>
          <a:effectLst>
            <a:outerShdw blurRad="50800" dist="38100" dir="2700000" algn="tl" rotWithShape="0">
              <a:prstClr val="black">
                <a:alpha val="40000"/>
              </a:prstClr>
            </a:outerShdw>
          </a:effectLst>
        </p:spPr>
      </p:pic>
      <p:sp>
        <p:nvSpPr>
          <p:cNvPr id="3" name="Content Placeholder 2"/>
          <p:cNvSpPr>
            <a:spLocks noGrp="1"/>
          </p:cNvSpPr>
          <p:nvPr>
            <p:ph sz="half" idx="1"/>
          </p:nvPr>
        </p:nvSpPr>
        <p:spPr>
          <a:xfrm>
            <a:off x="0" y="3378200"/>
            <a:ext cx="2743200" cy="381000"/>
          </a:xfrm>
          <a:solidFill>
            <a:srgbClr val="FFFF00"/>
          </a:solidFill>
          <a:effectLst>
            <a:outerShdw blurRad="50800" dist="38100" dir="2700000" algn="tl" rotWithShape="0">
              <a:prstClr val="black">
                <a:alpha val="40000"/>
              </a:prstClr>
            </a:outerShdw>
          </a:effectLst>
        </p:spPr>
        <p:txBody>
          <a:bodyPr>
            <a:normAutofit lnSpcReduction="10000"/>
          </a:bodyPr>
          <a:lstStyle/>
          <a:p>
            <a:pPr marL="57150" indent="0">
              <a:buNone/>
            </a:pPr>
            <a:r>
              <a:rPr lang="en-PH" sz="2000" b="1" dirty="0" smtClean="0">
                <a:latin typeface="Roboto" pitchFamily="2" charset="0"/>
                <a:ea typeface="Roboto" pitchFamily="2" charset="0"/>
              </a:rPr>
              <a:t>Transportation</a:t>
            </a:r>
            <a:endParaRPr lang="en-PH" sz="2000" b="1" dirty="0">
              <a:latin typeface="Roboto" pitchFamily="2" charset="0"/>
              <a:ea typeface="Roboto" pitchFamily="2" charset="0"/>
            </a:endParaRPr>
          </a:p>
        </p:txBody>
      </p:sp>
      <p:sp>
        <p:nvSpPr>
          <p:cNvPr id="21" name="Content Placeholder 2"/>
          <p:cNvSpPr txBox="1">
            <a:spLocks/>
          </p:cNvSpPr>
          <p:nvPr/>
        </p:nvSpPr>
        <p:spPr>
          <a:xfrm>
            <a:off x="0" y="5386794"/>
            <a:ext cx="1371600" cy="381000"/>
          </a:xfrm>
          <a:prstGeom prst="rect">
            <a:avLst/>
          </a:prstGeom>
          <a:solidFill>
            <a:srgbClr val="FFFF00"/>
          </a:solidFill>
          <a:effectLst>
            <a:outerShdw blurRad="50800" dist="38100" dir="2700000" algn="tl" rotWithShape="0">
              <a:prstClr val="black">
                <a:alpha val="40000"/>
              </a:prstClr>
            </a:outerShdw>
          </a:effectLst>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57150" indent="0" fontAlgn="base">
              <a:spcAft>
                <a:spcPct val="0"/>
              </a:spcAft>
              <a:buFont typeface="Arial" panose="020B0604020202020204" pitchFamily="34" charset="0"/>
              <a:buNone/>
            </a:pPr>
            <a:r>
              <a:rPr lang="en-PH" sz="2000" b="1" dirty="0" smtClean="0">
                <a:solidFill>
                  <a:prstClr val="black"/>
                </a:solidFill>
                <a:latin typeface="Roboto" pitchFamily="2" charset="0"/>
                <a:ea typeface="Roboto" pitchFamily="2" charset="0"/>
              </a:rPr>
              <a:t>Tours</a:t>
            </a:r>
            <a:endParaRPr lang="en-PH" sz="2000" b="1" dirty="0">
              <a:solidFill>
                <a:prstClr val="black"/>
              </a:solidFill>
              <a:latin typeface="Roboto" pitchFamily="2" charset="0"/>
              <a:ea typeface="Roboto" pitchFamily="2" charset="0"/>
            </a:endParaRPr>
          </a:p>
        </p:txBody>
      </p:sp>
      <p:sp>
        <p:nvSpPr>
          <p:cNvPr id="5" name="Title 4"/>
          <p:cNvSpPr>
            <a:spLocks noGrp="1"/>
          </p:cNvSpPr>
          <p:nvPr>
            <p:ph type="title"/>
          </p:nvPr>
        </p:nvSpPr>
        <p:spPr>
          <a:xfrm>
            <a:off x="609600" y="122250"/>
            <a:ext cx="10972800" cy="1858963"/>
          </a:xfrm>
        </p:spPr>
        <p:txBody>
          <a:bodyPr>
            <a:noAutofit/>
          </a:bodyPr>
          <a:lstStyle/>
          <a:p>
            <a:r>
              <a:rPr lang="en-PH" sz="8000" dirty="0">
                <a:solidFill>
                  <a:srgbClr val="FFFFFF"/>
                </a:solidFill>
                <a:latin typeface="Steelfish" panose="02010608020202040504" pitchFamily="2" charset="0"/>
                <a:ea typeface="Roboto" pitchFamily="2" charset="0"/>
              </a:rPr>
              <a:t>TOURISTS </a:t>
            </a:r>
            <a:r>
              <a:rPr lang="en-PH" sz="8000" dirty="0" smtClean="0">
                <a:solidFill>
                  <a:srgbClr val="FFFFFF"/>
                </a:solidFill>
                <a:latin typeface="Steelfish" panose="02010608020202040504" pitchFamily="2" charset="0"/>
                <a:ea typeface="Roboto" pitchFamily="2" charset="0"/>
              </a:rPr>
              <a:t>SPEND FOR:</a:t>
            </a:r>
            <a:endParaRPr lang="en-PH" sz="8000" dirty="0">
              <a:solidFill>
                <a:srgbClr val="FFFFFF"/>
              </a:solidFill>
              <a:latin typeface="Steelfish" panose="02010608020202040504" pitchFamily="2" charset="0"/>
            </a:endParaRPr>
          </a:p>
        </p:txBody>
      </p:sp>
    </p:spTree>
    <p:extLst>
      <p:ext uri="{BB962C8B-B14F-4D97-AF65-F5344CB8AC3E}">
        <p14:creationId xmlns:p14="http://schemas.microsoft.com/office/powerpoint/2010/main" val="1871519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left)">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3" grpId="0" animBg="1"/>
      <p:bldP spid="19" grpId="0" animBg="1"/>
      <p:bldP spid="22" grpId="0" animBg="1"/>
      <p:bldP spid="3" grpId="0" animBg="1"/>
      <p:bldP spid="21"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29116" y="523382"/>
            <a:ext cx="9418320" cy="1356360"/>
          </a:xfrm>
          <a:prstGeom prst="rect">
            <a:avLst/>
          </a:prstGeom>
          <a:ln>
            <a:noFill/>
          </a:ln>
          <a:effectLst>
            <a:glow rad="635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n-PH">
              <a:solidFill>
                <a:schemeClr val="bg2">
                  <a:lumMod val="90000"/>
                  <a:lumOff val="10000"/>
                </a:schemeClr>
              </a:solidFill>
            </a:endParaRPr>
          </a:p>
        </p:txBody>
      </p:sp>
      <p:sp>
        <p:nvSpPr>
          <p:cNvPr id="6" name="TextBox 5"/>
          <p:cNvSpPr txBox="1"/>
          <p:nvPr/>
        </p:nvSpPr>
        <p:spPr>
          <a:xfrm>
            <a:off x="3688080" y="2179338"/>
            <a:ext cx="7579477" cy="1323439"/>
          </a:xfrm>
          <a:prstGeom prst="rect">
            <a:avLst/>
          </a:prstGeom>
          <a:noFill/>
        </p:spPr>
        <p:txBody>
          <a:bodyPr wrap="square" rtlCol="0">
            <a:spAutoFit/>
          </a:bodyPr>
          <a:lstStyle/>
          <a:p>
            <a:pPr algn="r">
              <a:buFont typeface="Arial" panose="020B0604020202020204" pitchFamily="34" charset="0"/>
              <a:buChar char="•"/>
            </a:pPr>
            <a:r>
              <a:rPr lang="en-PH" sz="4000" dirty="0">
                <a:latin typeface="Century Gothic" panose="020B0502020202020204" pitchFamily="34" charset="0"/>
              </a:rPr>
              <a:t>Responsible for the formulation of tourism policies</a:t>
            </a:r>
          </a:p>
        </p:txBody>
      </p:sp>
      <p:sp>
        <p:nvSpPr>
          <p:cNvPr id="7" name="TextBox 6"/>
          <p:cNvSpPr txBox="1"/>
          <p:nvPr/>
        </p:nvSpPr>
        <p:spPr>
          <a:xfrm>
            <a:off x="1066800" y="4404378"/>
            <a:ext cx="7452360" cy="1323439"/>
          </a:xfrm>
          <a:prstGeom prst="rect">
            <a:avLst/>
          </a:prstGeom>
          <a:noFill/>
        </p:spPr>
        <p:txBody>
          <a:bodyPr wrap="square" rtlCol="0">
            <a:spAutoFit/>
          </a:bodyPr>
          <a:lstStyle/>
          <a:p>
            <a:pPr>
              <a:buFont typeface="Arial" panose="020B0604020202020204" pitchFamily="34" charset="0"/>
              <a:buChar char="•"/>
            </a:pPr>
            <a:r>
              <a:rPr lang="en-PH" sz="4000" dirty="0">
                <a:latin typeface="Century Gothic" panose="020B0502020202020204" pitchFamily="34" charset="0"/>
              </a:rPr>
              <a:t>Provides guidelines for the development of destinations</a:t>
            </a:r>
          </a:p>
        </p:txBody>
      </p:sp>
      <p:sp>
        <p:nvSpPr>
          <p:cNvPr id="9" name="TextBox 8"/>
          <p:cNvSpPr txBox="1"/>
          <p:nvPr/>
        </p:nvSpPr>
        <p:spPr>
          <a:xfrm>
            <a:off x="1632976" y="816859"/>
            <a:ext cx="8882624" cy="769441"/>
          </a:xfrm>
          <a:prstGeom prst="rect">
            <a:avLst/>
          </a:prstGeom>
          <a:noFill/>
        </p:spPr>
        <p:txBody>
          <a:bodyPr wrap="square" rtlCol="0">
            <a:spAutoFit/>
          </a:bodyPr>
          <a:lstStyle/>
          <a:p>
            <a:r>
              <a:rPr lang="en-PH" sz="4400" b="1" dirty="0">
                <a:solidFill>
                  <a:schemeClr val="tx2">
                    <a:lumMod val="25000"/>
                  </a:schemeClr>
                </a:solidFill>
                <a:latin typeface="Century Gothic" panose="020B0502020202020204" pitchFamily="34" charset="0"/>
              </a:rPr>
              <a:t>The Government Sector’s Role</a:t>
            </a:r>
            <a:endParaRPr lang="en-PH" sz="4400" b="1" dirty="0">
              <a:solidFill>
                <a:schemeClr val="tx2">
                  <a:lumMod val="25000"/>
                </a:schemeClr>
              </a:solidFill>
            </a:endParaRPr>
          </a:p>
        </p:txBody>
      </p:sp>
    </p:spTree>
    <p:extLst>
      <p:ext uri="{BB962C8B-B14F-4D97-AF65-F5344CB8AC3E}">
        <p14:creationId xmlns:p14="http://schemas.microsoft.com/office/powerpoint/2010/main" val="117085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4600" y="2743200"/>
            <a:ext cx="9667357" cy="2423160"/>
          </a:xfrm>
        </p:spPr>
        <p:txBody>
          <a:bodyPr/>
          <a:lstStyle/>
          <a:p>
            <a:pPr algn="ctr">
              <a:buFont typeface="Arial" panose="020B0604020202020204" pitchFamily="34" charset="0"/>
              <a:buChar char="•"/>
            </a:pPr>
            <a:r>
              <a:rPr lang="en-PH" sz="4000" dirty="0">
                <a:latin typeface="Century Gothic" panose="020B0502020202020204" pitchFamily="34" charset="0"/>
              </a:rPr>
              <a:t>Regulates the industry in collaboration with other government industries</a:t>
            </a:r>
          </a:p>
          <a:p>
            <a:endParaRPr lang="en-PH" dirty="0"/>
          </a:p>
        </p:txBody>
      </p:sp>
      <p:sp>
        <p:nvSpPr>
          <p:cNvPr id="4" name="Rectangle 3"/>
          <p:cNvSpPr/>
          <p:nvPr/>
        </p:nvSpPr>
        <p:spPr>
          <a:xfrm>
            <a:off x="1229116" y="523382"/>
            <a:ext cx="9418320" cy="1356360"/>
          </a:xfrm>
          <a:prstGeom prst="rect">
            <a:avLst/>
          </a:prstGeom>
          <a:ln>
            <a:noFill/>
          </a:ln>
          <a:effectLst>
            <a:glow rad="635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rtlCol="0" anchor="ctr"/>
          <a:lstStyle/>
          <a:p>
            <a:pPr algn="ctr"/>
            <a:r>
              <a:rPr lang="en-PH" sz="4400" b="1" dirty="0">
                <a:solidFill>
                  <a:schemeClr val="tx2">
                    <a:lumMod val="25000"/>
                  </a:schemeClr>
                </a:solidFill>
                <a:latin typeface="Century Gothic" panose="020B0502020202020204" pitchFamily="34" charset="0"/>
              </a:rPr>
              <a:t>The Government Sector’s Role</a:t>
            </a:r>
            <a:endParaRPr lang="en-PH" sz="4400" b="1" dirty="0">
              <a:solidFill>
                <a:schemeClr val="tx2">
                  <a:lumMod val="25000"/>
                </a:schemeClr>
              </a:solidFill>
            </a:endParaRPr>
          </a:p>
        </p:txBody>
      </p:sp>
    </p:spTree>
    <p:extLst>
      <p:ext uri="{BB962C8B-B14F-4D97-AF65-F5344CB8AC3E}">
        <p14:creationId xmlns:p14="http://schemas.microsoft.com/office/powerpoint/2010/main" val="1750316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950" t="10114" r="10448"/>
          <a:stretch/>
        </p:blipFill>
        <p:spPr>
          <a:xfrm>
            <a:off x="0" y="0"/>
            <a:ext cx="12192000" cy="6858000"/>
          </a:xfrm>
          <a:prstGeom prst="rect">
            <a:avLst/>
          </a:prstGeom>
        </p:spPr>
      </p:pic>
      <p:sp>
        <p:nvSpPr>
          <p:cNvPr id="7" name="Rectangle 6"/>
          <p:cNvSpPr/>
          <p:nvPr/>
        </p:nvSpPr>
        <p:spPr>
          <a:xfrm>
            <a:off x="2286000" y="2895600"/>
            <a:ext cx="7620000" cy="3568700"/>
          </a:xfrm>
          <a:prstGeom prst="rect">
            <a:avLst/>
          </a:prstGeom>
          <a:solidFill>
            <a:srgbClr val="FFFFFF">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PH">
              <a:solidFill>
                <a:prstClr val="white"/>
              </a:solidFill>
            </a:endParaRPr>
          </a:p>
        </p:txBody>
      </p:sp>
      <p:sp>
        <p:nvSpPr>
          <p:cNvPr id="4" name="Title 3"/>
          <p:cNvSpPr>
            <a:spLocks noGrp="1"/>
          </p:cNvSpPr>
          <p:nvPr>
            <p:ph type="ctrTitle"/>
          </p:nvPr>
        </p:nvSpPr>
        <p:spPr>
          <a:xfrm>
            <a:off x="406400" y="4114803"/>
            <a:ext cx="11379200" cy="1470025"/>
          </a:xfrm>
        </p:spPr>
        <p:txBody>
          <a:bodyPr>
            <a:noAutofit/>
          </a:bodyPr>
          <a:lstStyle/>
          <a:p>
            <a:pPr>
              <a:lnSpc>
                <a:spcPts val="8000"/>
              </a:lnSpc>
            </a:pPr>
            <a:r>
              <a:rPr lang="en-PH" sz="6000" dirty="0" smtClean="0">
                <a:solidFill>
                  <a:srgbClr val="002060"/>
                </a:solidFill>
                <a:latin typeface="Steelfish" panose="02010608020202040504" pitchFamily="2" charset="0"/>
              </a:rPr>
              <a:t>NATIONAL TOURISM DEVELOPMENT PLAN</a:t>
            </a:r>
            <a:br>
              <a:rPr lang="en-PH" sz="6000" dirty="0" smtClean="0">
                <a:solidFill>
                  <a:srgbClr val="002060"/>
                </a:solidFill>
                <a:latin typeface="Steelfish" panose="02010608020202040504" pitchFamily="2" charset="0"/>
              </a:rPr>
            </a:br>
            <a:r>
              <a:rPr lang="en-PH" sz="8000" dirty="0" smtClean="0">
                <a:solidFill>
                  <a:srgbClr val="002060"/>
                </a:solidFill>
                <a:latin typeface="Roboto" pitchFamily="2" charset="0"/>
                <a:ea typeface="Roboto" pitchFamily="2" charset="0"/>
              </a:rPr>
              <a:t>2016-2022</a:t>
            </a:r>
            <a:endParaRPr lang="en-PH" sz="8000" dirty="0">
              <a:solidFill>
                <a:srgbClr val="002060"/>
              </a:solidFill>
              <a:latin typeface="Roboto" pitchFamily="2" charset="0"/>
              <a:ea typeface="Roboto" pitchFamily="2" charset="0"/>
            </a:endParaRPr>
          </a:p>
        </p:txBody>
      </p:sp>
    </p:spTree>
    <p:extLst>
      <p:ext uri="{BB962C8B-B14F-4D97-AF65-F5344CB8AC3E}">
        <p14:creationId xmlns:p14="http://schemas.microsoft.com/office/powerpoint/2010/main" val="1805399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805" y="0"/>
            <a:ext cx="10353763" cy="4327456"/>
          </a:xfrm>
        </p:spPr>
        <p:txBody>
          <a:bodyPr>
            <a:normAutofit fontScale="90000"/>
          </a:bodyPr>
          <a:lstStyle/>
          <a:p>
            <a:r>
              <a:rPr lang="en-US" dirty="0">
                <a:effectLst/>
                <a:latin typeface="Century Gothic" panose="020B0502020202020204" pitchFamily="34" charset="0"/>
              </a:rPr>
              <a:t>The private sector has to work with the government to develop </a:t>
            </a:r>
            <a:r>
              <a:rPr lang="en-US" sz="5400" dirty="0">
                <a:effectLst/>
                <a:latin typeface="Century Gothic" panose="020B0502020202020204" pitchFamily="34" charset="0"/>
              </a:rPr>
              <a:t>plans</a:t>
            </a:r>
            <a:r>
              <a:rPr lang="en-US" dirty="0">
                <a:effectLst/>
                <a:latin typeface="Century Gothic" panose="020B0502020202020204" pitchFamily="34" charset="0"/>
              </a:rPr>
              <a:t> for sustainable and profitable </a:t>
            </a:r>
            <a:r>
              <a:rPr lang="en-US" sz="5400" dirty="0">
                <a:effectLst/>
                <a:latin typeface="Century Gothic" panose="020B0502020202020204" pitchFamily="34" charset="0"/>
              </a:rPr>
              <a:t>growth</a:t>
            </a:r>
            <a:r>
              <a:rPr lang="en-US" dirty="0">
                <a:effectLst/>
                <a:latin typeface="Century Gothic" panose="020B0502020202020204" pitchFamily="34" charset="0"/>
              </a:rPr>
              <a:t>. It will have to play a pivotal role in rehabilitating and accelerating the pace of </a:t>
            </a:r>
            <a:r>
              <a:rPr lang="en-US" sz="5400" dirty="0">
                <a:effectLst/>
                <a:latin typeface="Century Gothic" panose="020B0502020202020204" pitchFamily="34" charset="0"/>
              </a:rPr>
              <a:t>tourism development.</a:t>
            </a:r>
            <a:endParaRPr lang="en-PH" sz="5400" dirty="0">
              <a:latin typeface="Century Gothic" panose="020B0502020202020204" pitchFamily="34" charset="0"/>
            </a:endParaRPr>
          </a:p>
        </p:txBody>
      </p:sp>
      <p:pic>
        <p:nvPicPr>
          <p:cNvPr id="3078" name="Picture 6" descr="Image result for tourism development icon"/>
          <p:cNvPicPr>
            <a:picLocks noChangeAspect="1" noChangeArrowheads="1"/>
          </p:cNvPicPr>
          <p:nvPr/>
        </p:nvPicPr>
        <p:blipFill rotWithShape="1">
          <a:blip r:embed="rId2">
            <a:extLst>
              <a:ext uri="{28A0092B-C50C-407E-A947-70E740481C1C}">
                <a14:useLocalDpi xmlns:a14="http://schemas.microsoft.com/office/drawing/2010/main" val="0"/>
              </a:ext>
            </a:extLst>
          </a:blip>
          <a:srcRect t="5548" b="8603"/>
          <a:stretch/>
        </p:blipFill>
        <p:spPr bwMode="auto">
          <a:xfrm>
            <a:off x="7801639" y="4450116"/>
            <a:ext cx="2476500" cy="189771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plan icon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4304" y="4172115"/>
            <a:ext cx="2352431" cy="245364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profitable growth white icon"/>
          <p:cNvPicPr>
            <a:picLocks noChangeAspect="1" noChangeArrowheads="1"/>
          </p:cNvPicPr>
          <p:nvPr/>
        </p:nvPicPr>
        <p:blipFill rotWithShape="1">
          <a:blip r:embed="rId4">
            <a:extLst>
              <a:ext uri="{28A0092B-C50C-407E-A947-70E740481C1C}">
                <a14:useLocalDpi xmlns:a14="http://schemas.microsoft.com/office/drawing/2010/main" val="0"/>
              </a:ext>
            </a:extLst>
          </a:blip>
          <a:srcRect b="21738"/>
          <a:stretch/>
        </p:blipFill>
        <p:spPr bwMode="auto">
          <a:xfrm>
            <a:off x="4803517" y="4450116"/>
            <a:ext cx="2251619" cy="189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272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2920"/>
            <a:ext cx="9829800" cy="3398520"/>
          </a:xfrm>
        </p:spPr>
        <p:txBody>
          <a:bodyPr>
            <a:noAutofit/>
          </a:bodyPr>
          <a:lstStyle/>
          <a:p>
            <a:r>
              <a:rPr lang="en-US" sz="3600" b="1" dirty="0">
                <a:effectLst/>
                <a:latin typeface="Century Gothic" panose="020B0502020202020204" pitchFamily="34" charset="0"/>
              </a:rPr>
              <a:t>Cooper et al (1993) defines tourism as a multi dimensional activity, which touches many lives and different economic development as it interferes in a number of sectors leading to development. </a:t>
            </a:r>
            <a:endParaRPr lang="en-PH" b="1" dirty="0">
              <a:latin typeface="Century Gothic" panose="020B0502020202020204" pitchFamily="34" charset="0"/>
            </a:endParaRPr>
          </a:p>
        </p:txBody>
      </p:sp>
      <p:sp>
        <p:nvSpPr>
          <p:cNvPr id="5" name="Horizontal Scroll 4"/>
          <p:cNvSpPr/>
          <p:nvPr/>
        </p:nvSpPr>
        <p:spPr>
          <a:xfrm>
            <a:off x="838200" y="0"/>
            <a:ext cx="9860280" cy="4945380"/>
          </a:xfrm>
          <a:prstGeom prst="horizontalScroll">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PH"/>
          </a:p>
        </p:txBody>
      </p:sp>
      <p:pic>
        <p:nvPicPr>
          <p:cNvPr id="2050" name="Picture 2" descr="Image result for Hospitality indu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031" y="4865370"/>
            <a:ext cx="7216140" cy="167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119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142397" y="2286007"/>
            <a:ext cx="10353763" cy="2758441"/>
          </a:xfrm>
        </p:spPr>
        <p:txBody>
          <a:bodyPr>
            <a:noAutofit/>
          </a:bodyPr>
          <a:lstStyle/>
          <a:p>
            <a:pPr marL="36900" indent="0" algn="ctr">
              <a:buNone/>
            </a:pPr>
            <a:r>
              <a:rPr lang="en-PH" sz="3600" dirty="0">
                <a:latin typeface="Century Gothic" panose="020B0502020202020204" pitchFamily="34" charset="0"/>
              </a:rPr>
              <a:t/>
            </a:r>
            <a:br>
              <a:rPr lang="en-PH" sz="3600" dirty="0">
                <a:latin typeface="Century Gothic" panose="020B0502020202020204" pitchFamily="34" charset="0"/>
              </a:rPr>
            </a:br>
            <a:endParaRPr lang="en-US" sz="3600" dirty="0">
              <a:effectLst/>
              <a:latin typeface="Century Gothic" panose="020B0502020202020204" pitchFamily="34" charset="0"/>
            </a:endParaRPr>
          </a:p>
          <a:p>
            <a:pPr>
              <a:buFont typeface="Arial" panose="020B0604020202020204" pitchFamily="34" charset="0"/>
              <a:buChar char="•"/>
            </a:pPr>
            <a:r>
              <a:rPr lang="en-US" sz="3600" dirty="0">
                <a:effectLst/>
                <a:latin typeface="Century Gothic" panose="020B0502020202020204" pitchFamily="34" charset="0"/>
              </a:rPr>
              <a:t>Building and managing the required tourist facilities at all places of tourist interest.</a:t>
            </a:r>
            <a:endParaRPr lang="en-US" sz="3600" dirty="0">
              <a:latin typeface="Century Gothic" panose="020B0502020202020204" pitchFamily="34" charset="0"/>
            </a:endParaRPr>
          </a:p>
        </p:txBody>
      </p:sp>
      <p:sp>
        <p:nvSpPr>
          <p:cNvPr id="6" name="Rectangle 5"/>
          <p:cNvSpPr/>
          <p:nvPr/>
        </p:nvSpPr>
        <p:spPr>
          <a:xfrm>
            <a:off x="1142418" y="784000"/>
            <a:ext cx="9647559" cy="1938992"/>
          </a:xfrm>
          <a:prstGeom prst="rect">
            <a:avLst/>
          </a:prstGeom>
          <a:noFill/>
        </p:spPr>
        <p:txBody>
          <a:bodyPr wrap="square" lIns="91440" tIns="45720" rIns="91440" bIns="45720">
            <a:spAutoFit/>
          </a:bodyPr>
          <a:lstStyle/>
          <a:p>
            <a:pPr algn="ctr"/>
            <a:r>
              <a:rPr lang="en-PH" sz="40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Century Gothic" panose="020B0502020202020204" pitchFamily="34" charset="0"/>
              </a:rPr>
              <a:t>Private sectors weighs a heavy impact on tourism development, here are things to consider:</a:t>
            </a:r>
            <a:endParaRPr lang="en-PH" sz="4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7" name="Minus 6"/>
          <p:cNvSpPr/>
          <p:nvPr/>
        </p:nvSpPr>
        <p:spPr>
          <a:xfrm>
            <a:off x="-960120" y="2722990"/>
            <a:ext cx="14188440" cy="853440"/>
          </a:xfrm>
          <a:prstGeom prst="mathMin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PH"/>
          </a:p>
        </p:txBody>
      </p:sp>
    </p:spTree>
    <p:extLst>
      <p:ext uri="{BB962C8B-B14F-4D97-AF65-F5344CB8AC3E}">
        <p14:creationId xmlns:p14="http://schemas.microsoft.com/office/powerpoint/2010/main" val="3651389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a:latin typeface="Century Gothic" panose="020B0502020202020204" pitchFamily="34" charset="0"/>
              </a:rPr>
              <a:t>What are examples of Tourist Facilities?</a:t>
            </a:r>
          </a:p>
        </p:txBody>
      </p:sp>
      <p:pic>
        <p:nvPicPr>
          <p:cNvPr id="3074" name="Picture 2" descr="Image result for tourist facilities"/>
          <p:cNvPicPr>
            <a:picLocks noChangeAspect="1" noChangeArrowheads="1"/>
          </p:cNvPicPr>
          <p:nvPr/>
        </p:nvPicPr>
        <p:blipFill rotWithShape="1">
          <a:blip r:embed="rId2">
            <a:extLst>
              <a:ext uri="{28A0092B-C50C-407E-A947-70E740481C1C}">
                <a14:useLocalDpi xmlns:a14="http://schemas.microsoft.com/office/drawing/2010/main" val="0"/>
              </a:ext>
            </a:extLst>
          </a:blip>
          <a:srcRect t="28430" b="12235"/>
          <a:stretch/>
        </p:blipFill>
        <p:spPr bwMode="auto">
          <a:xfrm>
            <a:off x="518160" y="1706880"/>
            <a:ext cx="11125200" cy="465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310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5840" y="1798356"/>
            <a:ext cx="10073640" cy="3246119"/>
          </a:xfrm>
        </p:spPr>
        <p:txBody>
          <a:bodyPr>
            <a:noAutofit/>
          </a:bodyPr>
          <a:lstStyle/>
          <a:p>
            <a:pPr algn="r">
              <a:buFont typeface="Arial" panose="020B0604020202020204" pitchFamily="34" charset="0"/>
              <a:buChar char="•"/>
            </a:pPr>
            <a:r>
              <a:rPr lang="en-US" sz="4000" dirty="0">
                <a:effectLst/>
                <a:latin typeface="Century Gothic" panose="020B0502020202020204" pitchFamily="34" charset="0"/>
              </a:rPr>
              <a:t>Involving the local community in tourism projects and ensuring that the benefits of tourism accrue to them in right measure.</a:t>
            </a:r>
          </a:p>
        </p:txBody>
      </p:sp>
      <p:sp>
        <p:nvSpPr>
          <p:cNvPr id="2" name="Minus 1"/>
          <p:cNvSpPr/>
          <p:nvPr/>
        </p:nvSpPr>
        <p:spPr>
          <a:xfrm>
            <a:off x="-1082040" y="533400"/>
            <a:ext cx="14188440" cy="853440"/>
          </a:xfrm>
          <a:prstGeom prst="mathMin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PH"/>
          </a:p>
        </p:txBody>
      </p:sp>
      <p:sp>
        <p:nvSpPr>
          <p:cNvPr id="7" name="Content Placeholder 2"/>
          <p:cNvSpPr txBox="1">
            <a:spLocks/>
          </p:cNvSpPr>
          <p:nvPr/>
        </p:nvSpPr>
        <p:spPr>
          <a:xfrm>
            <a:off x="-788736" y="1753526"/>
            <a:ext cx="9567293" cy="266610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Font typeface="Wingdings 2" charset="2"/>
              <a:buNone/>
            </a:pPr>
            <a:endParaRPr lang="en-US" sz="4000" dirty="0">
              <a:effectLst/>
              <a:latin typeface="Century Gothic" panose="020B0502020202020204" pitchFamily="34" charset="0"/>
            </a:endParaRPr>
          </a:p>
          <a:p>
            <a:pPr algn="ctr">
              <a:buFont typeface="Arial" panose="020B0604020202020204" pitchFamily="34" charset="0"/>
              <a:buChar char="•"/>
            </a:pPr>
            <a:endParaRPr lang="en-US" sz="3200" dirty="0">
              <a:latin typeface="Century Gothic" panose="020B0502020202020204" pitchFamily="34" charset="0"/>
            </a:endParaRPr>
          </a:p>
        </p:txBody>
      </p:sp>
      <p:pic>
        <p:nvPicPr>
          <p:cNvPr id="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957" y="4187164"/>
            <a:ext cx="3949143" cy="224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163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7" y="1976296"/>
            <a:ext cx="10353763" cy="2976711"/>
          </a:xfrm>
        </p:spPr>
        <p:txBody>
          <a:bodyPr>
            <a:noAutofit/>
          </a:bodyPr>
          <a:lstStyle/>
          <a:p>
            <a:pPr algn="ctr">
              <a:buFont typeface="Arial" panose="020B0604020202020204" pitchFamily="34" charset="0"/>
              <a:buChar char="•"/>
            </a:pPr>
            <a:r>
              <a:rPr lang="en-US" sz="4000" dirty="0">
                <a:effectLst/>
                <a:latin typeface="Century Gothic" panose="020B0502020202020204" pitchFamily="34" charset="0"/>
              </a:rPr>
              <a:t>Assuring collective responsibility for laying down industry standards, global code of ethics and best practices.</a:t>
            </a:r>
            <a:endParaRPr lang="en-PH" sz="4000" dirty="0">
              <a:latin typeface="Century Gothic" panose="020B0502020202020204" pitchFamily="34" charset="0"/>
            </a:endParaRPr>
          </a:p>
        </p:txBody>
      </p:sp>
      <p:sp>
        <p:nvSpPr>
          <p:cNvPr id="4" name="Minus 3"/>
          <p:cNvSpPr/>
          <p:nvPr/>
        </p:nvSpPr>
        <p:spPr>
          <a:xfrm>
            <a:off x="-1082040" y="533400"/>
            <a:ext cx="14188440" cy="853440"/>
          </a:xfrm>
          <a:prstGeom prst="mathMin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PH"/>
          </a:p>
        </p:txBody>
      </p:sp>
    </p:spTree>
    <p:extLst>
      <p:ext uri="{BB962C8B-B14F-4D97-AF65-F5344CB8AC3E}">
        <p14:creationId xmlns:p14="http://schemas.microsoft.com/office/powerpoint/2010/main" val="4094263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6" y="1915329"/>
            <a:ext cx="6706205" cy="3891111"/>
          </a:xfrm>
        </p:spPr>
        <p:txBody>
          <a:bodyPr>
            <a:normAutofit/>
          </a:bodyPr>
          <a:lstStyle/>
          <a:p>
            <a:pPr>
              <a:buFont typeface="Arial" panose="020B0604020202020204" pitchFamily="34" charset="0"/>
              <a:buChar char="•"/>
            </a:pPr>
            <a:r>
              <a:rPr lang="en-US" sz="4000" dirty="0">
                <a:effectLst/>
                <a:latin typeface="Century Gothic" panose="020B0502020202020204" pitchFamily="34" charset="0"/>
              </a:rPr>
              <a:t>Undertaking industry training and manpower development for achieving excellence in quality of services.</a:t>
            </a:r>
            <a:endParaRPr lang="en-PH" sz="4000" dirty="0"/>
          </a:p>
        </p:txBody>
      </p:sp>
      <p:sp>
        <p:nvSpPr>
          <p:cNvPr id="4" name="Minus 3"/>
          <p:cNvSpPr/>
          <p:nvPr/>
        </p:nvSpPr>
        <p:spPr>
          <a:xfrm>
            <a:off x="-1082040" y="533400"/>
            <a:ext cx="14188440" cy="853440"/>
          </a:xfrm>
          <a:prstGeom prst="mathMin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PH"/>
          </a:p>
        </p:txBody>
      </p:sp>
      <p:pic>
        <p:nvPicPr>
          <p:cNvPr id="5122" name="Picture 2" descr="Image result for training and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3320" y="2971800"/>
            <a:ext cx="4312920" cy="331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277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65" y="1767875"/>
            <a:ext cx="11277599" cy="2987041"/>
          </a:xfrm>
        </p:spPr>
        <p:txBody>
          <a:bodyPr>
            <a:noAutofit/>
          </a:bodyPr>
          <a:lstStyle/>
          <a:p>
            <a:pPr algn="ctr">
              <a:buFont typeface="Arial" panose="020B0604020202020204" pitchFamily="34" charset="0"/>
              <a:buChar char="•"/>
            </a:pPr>
            <a:r>
              <a:rPr lang="en-US" sz="4000" dirty="0">
                <a:effectLst/>
                <a:latin typeface="Century Gothic" panose="020B0502020202020204" pitchFamily="34" charset="0"/>
              </a:rPr>
              <a:t>Participating in the preparation of investment guidelines and marketing strategies and assisting in database creation and research.</a:t>
            </a:r>
          </a:p>
          <a:p>
            <a:pPr marL="36900" indent="0">
              <a:buNone/>
            </a:pPr>
            <a:endParaRPr lang="en-US" sz="3600" dirty="0">
              <a:effectLst/>
              <a:latin typeface="Century Gothic" panose="020B0502020202020204" pitchFamily="34" charset="0"/>
            </a:endParaRPr>
          </a:p>
        </p:txBody>
      </p:sp>
      <p:sp>
        <p:nvSpPr>
          <p:cNvPr id="4" name="Minus 3"/>
          <p:cNvSpPr/>
          <p:nvPr/>
        </p:nvSpPr>
        <p:spPr>
          <a:xfrm>
            <a:off x="-1082040" y="533400"/>
            <a:ext cx="14188440" cy="853440"/>
          </a:xfrm>
          <a:prstGeom prst="mathMin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PH"/>
          </a:p>
        </p:txBody>
      </p:sp>
    </p:spTree>
    <p:extLst>
      <p:ext uri="{BB962C8B-B14F-4D97-AF65-F5344CB8AC3E}">
        <p14:creationId xmlns:p14="http://schemas.microsoft.com/office/powerpoint/2010/main" val="733928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735" y="1386842"/>
            <a:ext cx="5410200" cy="4912191"/>
          </a:xfrm>
        </p:spPr>
        <p:txBody>
          <a:bodyPr>
            <a:normAutofit lnSpcReduction="10000"/>
          </a:bodyPr>
          <a:lstStyle/>
          <a:p>
            <a:pPr>
              <a:buFont typeface="Arial" panose="020B0604020202020204" pitchFamily="34" charset="0"/>
              <a:buChar char="•"/>
            </a:pPr>
            <a:r>
              <a:rPr lang="en-US" sz="4000" dirty="0">
                <a:effectLst/>
                <a:latin typeface="Century Gothic" panose="020B0502020202020204" pitchFamily="34" charset="0"/>
              </a:rPr>
              <a:t>Facilitating safety and security of tourists.</a:t>
            </a:r>
            <a:r>
              <a:rPr lang="en-US" sz="4000" dirty="0">
                <a:latin typeface="Century Gothic" panose="020B0502020202020204" pitchFamily="34" charset="0"/>
              </a:rPr>
              <a:t/>
            </a:r>
            <a:br>
              <a:rPr lang="en-US" sz="4000" dirty="0">
                <a:latin typeface="Century Gothic" panose="020B0502020202020204" pitchFamily="34" charset="0"/>
              </a:rPr>
            </a:br>
            <a:endParaRPr lang="en-US" sz="4000" dirty="0">
              <a:latin typeface="Century Gothic" panose="020B0502020202020204" pitchFamily="34" charset="0"/>
            </a:endParaRPr>
          </a:p>
          <a:p>
            <a:pPr>
              <a:buFont typeface="Arial" panose="020B0604020202020204" pitchFamily="34" charset="0"/>
              <a:buChar char="•"/>
            </a:pPr>
            <a:r>
              <a:rPr lang="en-US" sz="4000" dirty="0">
                <a:effectLst/>
                <a:latin typeface="Century Gothic" panose="020B0502020202020204" pitchFamily="34" charset="0"/>
              </a:rPr>
              <a:t>Ensuring preservation and protection of tourist attractions.</a:t>
            </a:r>
            <a:endParaRPr lang="en-PH" sz="4000" dirty="0">
              <a:latin typeface="Century Gothic" panose="020B0502020202020204" pitchFamily="34" charset="0"/>
            </a:endParaRPr>
          </a:p>
          <a:p>
            <a:endParaRPr lang="en-PH" dirty="0"/>
          </a:p>
        </p:txBody>
      </p:sp>
      <p:sp>
        <p:nvSpPr>
          <p:cNvPr id="4" name="Minus 3"/>
          <p:cNvSpPr/>
          <p:nvPr/>
        </p:nvSpPr>
        <p:spPr>
          <a:xfrm>
            <a:off x="-1082040" y="533400"/>
            <a:ext cx="14188440" cy="853440"/>
          </a:xfrm>
          <a:prstGeom prst="mathMin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PH"/>
          </a:p>
        </p:txBody>
      </p:sp>
      <p:pic>
        <p:nvPicPr>
          <p:cNvPr id="614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34400"/>
          <a:stretch/>
        </p:blipFill>
        <p:spPr bwMode="auto">
          <a:xfrm>
            <a:off x="6187440" y="2573104"/>
            <a:ext cx="5348605" cy="219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255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p:cNvSpPr/>
          <p:nvPr/>
        </p:nvSpPr>
        <p:spPr>
          <a:xfrm>
            <a:off x="1091956" y="1056724"/>
            <a:ext cx="10027920" cy="4678680"/>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PH"/>
          </a:p>
        </p:txBody>
      </p:sp>
      <p:sp>
        <p:nvSpPr>
          <p:cNvPr id="2" name="Title 1"/>
          <p:cNvSpPr>
            <a:spLocks noGrp="1"/>
          </p:cNvSpPr>
          <p:nvPr>
            <p:ph type="title"/>
          </p:nvPr>
        </p:nvSpPr>
        <p:spPr>
          <a:xfrm>
            <a:off x="1420764" y="3017519"/>
            <a:ext cx="9370304" cy="970450"/>
          </a:xfrm>
        </p:spPr>
        <p:txBody>
          <a:bodyPr>
            <a:normAutofit fontScale="90000"/>
          </a:bodyPr>
          <a:lstStyle/>
          <a:p>
            <a:r>
              <a:rPr lang="en-US" sz="4900" dirty="0">
                <a:solidFill>
                  <a:schemeClr val="tx2">
                    <a:lumMod val="10000"/>
                  </a:schemeClr>
                </a:solidFill>
                <a:effectLst/>
                <a:latin typeface="Century Gothic" panose="020B0502020202020204" pitchFamily="34" charset="0"/>
              </a:rPr>
              <a:t>What is the role of the private sector in tourism planning and development?</a:t>
            </a:r>
            <a:r>
              <a:rPr lang="en-US" dirty="0">
                <a:effectLst/>
              </a:rPr>
              <a:t/>
            </a:r>
            <a:br>
              <a:rPr lang="en-US" dirty="0">
                <a:effectLst/>
              </a:rPr>
            </a:br>
            <a:endParaRPr lang="en-PH" dirty="0"/>
          </a:p>
        </p:txBody>
      </p:sp>
    </p:spTree>
    <p:extLst>
      <p:ext uri="{BB962C8B-B14F-4D97-AF65-F5344CB8AC3E}">
        <p14:creationId xmlns:p14="http://schemas.microsoft.com/office/powerpoint/2010/main" val="2527519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09600" y="0"/>
            <a:ext cx="7387167" cy="7245350"/>
          </a:xfrm>
          <a:prstGeom prst="rect">
            <a:avLst/>
          </a:prstGeom>
          <a:solidFill>
            <a:schemeClr val="bg1"/>
          </a:solidFill>
          <a:ln>
            <a:noFill/>
          </a:ln>
          <a:effectLst>
            <a:glow>
              <a:schemeClr val="accent1">
                <a:alpha val="40000"/>
              </a:schemeClr>
            </a:glow>
            <a:softEdge rad="1092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PH">
              <a:solidFill>
                <a:prstClr val="white"/>
              </a:solidFill>
            </a:endParaRPr>
          </a:p>
        </p:txBody>
      </p:sp>
      <p:sp>
        <p:nvSpPr>
          <p:cNvPr id="2" name="Title 1"/>
          <p:cNvSpPr>
            <a:spLocks noGrp="1"/>
          </p:cNvSpPr>
          <p:nvPr>
            <p:ph type="title"/>
          </p:nvPr>
        </p:nvSpPr>
        <p:spPr>
          <a:xfrm>
            <a:off x="0" y="685800"/>
            <a:ext cx="5892800" cy="1143000"/>
          </a:xfrm>
        </p:spPr>
        <p:txBody>
          <a:bodyPr>
            <a:normAutofit fontScale="90000"/>
          </a:bodyPr>
          <a:lstStyle/>
          <a:p>
            <a:r>
              <a:rPr lang="en-US" sz="9600" dirty="0" smtClean="0">
                <a:solidFill>
                  <a:srgbClr val="7030A0"/>
                </a:solidFill>
                <a:latin typeface="Steelfish" panose="02010608020202040504" pitchFamily="2" charset="0"/>
              </a:rPr>
              <a:t>RATIONALE</a:t>
            </a:r>
            <a:endParaRPr lang="en-PH" dirty="0"/>
          </a:p>
        </p:txBody>
      </p:sp>
      <p:sp>
        <p:nvSpPr>
          <p:cNvPr id="3" name="Content Placeholder 2"/>
          <p:cNvSpPr>
            <a:spLocks noGrp="1"/>
          </p:cNvSpPr>
          <p:nvPr>
            <p:ph idx="1"/>
          </p:nvPr>
        </p:nvSpPr>
        <p:spPr>
          <a:xfrm>
            <a:off x="508000" y="2027240"/>
            <a:ext cx="4978400" cy="4525963"/>
          </a:xfrm>
        </p:spPr>
        <p:txBody>
          <a:bodyPr>
            <a:normAutofit fontScale="92500" lnSpcReduction="20000"/>
          </a:bodyPr>
          <a:lstStyle/>
          <a:p>
            <a:pPr marL="0" indent="0" algn="ctr">
              <a:buNone/>
            </a:pPr>
            <a:r>
              <a:rPr lang="en-US" sz="6600" b="1" dirty="0">
                <a:solidFill>
                  <a:srgbClr val="FF0000"/>
                </a:solidFill>
                <a:latin typeface="Roboto" pitchFamily="2" charset="0"/>
                <a:ea typeface="Roboto" pitchFamily="2" charset="0"/>
              </a:rPr>
              <a:t>RA </a:t>
            </a:r>
            <a:r>
              <a:rPr lang="en-US" sz="6600" b="1" dirty="0" smtClean="0">
                <a:solidFill>
                  <a:srgbClr val="FF0000"/>
                </a:solidFill>
                <a:latin typeface="Roboto" pitchFamily="2" charset="0"/>
                <a:ea typeface="Roboto" pitchFamily="2" charset="0"/>
              </a:rPr>
              <a:t>9593</a:t>
            </a:r>
            <a:br>
              <a:rPr lang="en-US" sz="6600" b="1" dirty="0" smtClean="0">
                <a:solidFill>
                  <a:srgbClr val="FF0000"/>
                </a:solidFill>
                <a:latin typeface="Roboto" pitchFamily="2" charset="0"/>
                <a:ea typeface="Roboto" pitchFamily="2" charset="0"/>
              </a:rPr>
            </a:br>
            <a:r>
              <a:rPr lang="en-US" sz="4400" i="1" dirty="0" smtClean="0">
                <a:solidFill>
                  <a:srgbClr val="FF0000"/>
                </a:solidFill>
                <a:latin typeface="Roboto" pitchFamily="2" charset="0"/>
                <a:ea typeface="Roboto" pitchFamily="2" charset="0"/>
              </a:rPr>
              <a:t>(Section </a:t>
            </a:r>
            <a:r>
              <a:rPr lang="en-US" sz="4400" i="1" dirty="0">
                <a:solidFill>
                  <a:srgbClr val="FF0000"/>
                </a:solidFill>
                <a:latin typeface="Roboto" pitchFamily="2" charset="0"/>
                <a:ea typeface="Roboto" pitchFamily="2" charset="0"/>
              </a:rPr>
              <a:t>36</a:t>
            </a:r>
            <a:r>
              <a:rPr lang="en-US" sz="4400" i="1" dirty="0" smtClean="0">
                <a:solidFill>
                  <a:srgbClr val="FF0000"/>
                </a:solidFill>
                <a:latin typeface="Roboto" pitchFamily="2" charset="0"/>
                <a:ea typeface="Roboto" pitchFamily="2" charset="0"/>
              </a:rPr>
              <a:t>)</a:t>
            </a:r>
          </a:p>
          <a:p>
            <a:pPr marL="0" indent="0" algn="ctr">
              <a:buNone/>
            </a:pPr>
            <a:r>
              <a:rPr lang="en-US" dirty="0" smtClean="0">
                <a:latin typeface="Roboto" pitchFamily="2" charset="0"/>
                <a:ea typeface="Roboto" pitchFamily="2" charset="0"/>
              </a:rPr>
              <a:t>provides </a:t>
            </a:r>
            <a:r>
              <a:rPr lang="en-US" dirty="0">
                <a:latin typeface="Roboto" pitchFamily="2" charset="0"/>
                <a:ea typeface="Roboto" pitchFamily="2" charset="0"/>
              </a:rPr>
              <a:t>for the formulation of </a:t>
            </a:r>
            <a:r>
              <a:rPr lang="en-US" dirty="0" smtClean="0">
                <a:latin typeface="Roboto" pitchFamily="2" charset="0"/>
                <a:ea typeface="Roboto" pitchFamily="2" charset="0"/>
              </a:rPr>
              <a:t>a</a:t>
            </a:r>
            <a:br>
              <a:rPr lang="en-US" dirty="0" smtClean="0">
                <a:latin typeface="Roboto" pitchFamily="2" charset="0"/>
                <a:ea typeface="Roboto" pitchFamily="2" charset="0"/>
              </a:rPr>
            </a:br>
            <a:r>
              <a:rPr lang="en-US" b="1" dirty="0" smtClean="0">
                <a:latin typeface="Roboto" pitchFamily="2" charset="0"/>
                <a:ea typeface="Roboto" pitchFamily="2" charset="0"/>
              </a:rPr>
              <a:t>National </a:t>
            </a:r>
            <a:r>
              <a:rPr lang="en-US" b="1" dirty="0">
                <a:latin typeface="Roboto" pitchFamily="2" charset="0"/>
                <a:ea typeface="Roboto" pitchFamily="2" charset="0"/>
              </a:rPr>
              <a:t>Tourism Development </a:t>
            </a:r>
            <a:r>
              <a:rPr lang="en-US" b="1" dirty="0" smtClean="0">
                <a:latin typeface="Roboto" pitchFamily="2" charset="0"/>
                <a:ea typeface="Roboto" pitchFamily="2" charset="0"/>
              </a:rPr>
              <a:t>Plan</a:t>
            </a:r>
          </a:p>
          <a:p>
            <a:pPr marL="0" indent="0" algn="ctr">
              <a:buNone/>
            </a:pPr>
            <a:endParaRPr lang="en-US" b="1" dirty="0">
              <a:latin typeface="Roboto" pitchFamily="2" charset="0"/>
              <a:ea typeface="Roboto" pitchFamily="2" charset="0"/>
            </a:endParaRPr>
          </a:p>
          <a:p>
            <a:pPr marL="0" indent="0" algn="just">
              <a:buNone/>
            </a:pPr>
            <a:r>
              <a:rPr lang="en-PH" sz="1500" b="1" dirty="0">
                <a:latin typeface="Roboto" pitchFamily="2" charset="0"/>
                <a:ea typeface="Roboto" pitchFamily="2" charset="0"/>
              </a:rPr>
              <a:t>Section 36</a:t>
            </a:r>
            <a:r>
              <a:rPr lang="en-PH" sz="1500" dirty="0">
                <a:latin typeface="Roboto" pitchFamily="2" charset="0"/>
                <a:ea typeface="Roboto" pitchFamily="2" charset="0"/>
              </a:rPr>
              <a:t>. </a:t>
            </a:r>
            <a:r>
              <a:rPr lang="en-PH" sz="1500" i="1" dirty="0">
                <a:latin typeface="Roboto" pitchFamily="2" charset="0"/>
                <a:ea typeface="Roboto" pitchFamily="2" charset="0"/>
              </a:rPr>
              <a:t>National Tourism Development Planning</a:t>
            </a:r>
            <a:r>
              <a:rPr lang="en-PH" sz="1500" dirty="0">
                <a:latin typeface="Roboto" pitchFamily="2" charset="0"/>
                <a:ea typeface="Roboto" pitchFamily="2" charset="0"/>
              </a:rPr>
              <a:t>. - The Department, in coordination with its attached agencies, LGUs and the private sector, shall continuously update the existing national tourism development plan in view of evolving needs and capabilities of LGUs and the domestic and global tourism market.</a:t>
            </a:r>
          </a:p>
          <a:p>
            <a:pPr marL="0" indent="0" algn="ctr">
              <a:buNone/>
            </a:pPr>
            <a:endParaRPr lang="en-PH" sz="1500" i="1" dirty="0">
              <a:latin typeface="Roboto" pitchFamily="2" charset="0"/>
              <a:ea typeface="Roboto" pitchFamily="2" charset="0"/>
            </a:endParaRPr>
          </a:p>
          <a:p>
            <a:pPr marL="0" indent="0" algn="ctr">
              <a:buNone/>
            </a:pPr>
            <a:endParaRPr lang="en-US" b="1" dirty="0">
              <a:latin typeface="Roboto" pitchFamily="2" charset="0"/>
              <a:ea typeface="Roboto" pitchFamily="2" charset="0"/>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l="26472" t="25526" r="16524" b="15788"/>
          <a:stretch>
            <a:fillRect/>
          </a:stretch>
        </p:blipFill>
        <p:spPr bwMode="auto">
          <a:xfrm>
            <a:off x="5892801" y="655656"/>
            <a:ext cx="5616235" cy="5546688"/>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186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70561"/>
            <a:ext cx="10576560" cy="3017520"/>
          </a:xfrm>
        </p:spPr>
        <p:txBody>
          <a:bodyPr>
            <a:normAutofit/>
          </a:bodyPr>
          <a:lstStyle/>
          <a:p>
            <a:pPr algn="ctr">
              <a:buFont typeface="Arial" panose="020B0604020202020204" pitchFamily="34" charset="0"/>
              <a:buChar char="•"/>
            </a:pPr>
            <a:r>
              <a:rPr lang="en-US" sz="4000" dirty="0">
                <a:effectLst/>
                <a:latin typeface="Century Gothic" panose="020B0502020202020204" pitchFamily="34" charset="0"/>
              </a:rPr>
              <a:t>Private tourism businesses can provide a forum for discussing and resolving common problems associated with tourism enterprises.</a:t>
            </a:r>
          </a:p>
          <a:p>
            <a:pPr marL="36900" indent="0">
              <a:buNone/>
            </a:pPr>
            <a:endParaRPr lang="en-PH" dirty="0"/>
          </a:p>
        </p:txBody>
      </p:sp>
      <p:pic>
        <p:nvPicPr>
          <p:cNvPr id="7176" name="Picture 8" descr="Image result for discu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1440" y="3847783"/>
            <a:ext cx="4450080" cy="2644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436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5665" y="787605"/>
            <a:ext cx="10353763" cy="4058751"/>
          </a:xfrm>
        </p:spPr>
        <p:txBody>
          <a:bodyPr/>
          <a:lstStyle/>
          <a:p>
            <a:pPr algn="ctr">
              <a:buFont typeface="Arial" panose="020B0604020202020204" pitchFamily="34" charset="0"/>
              <a:buChar char="•"/>
            </a:pPr>
            <a:r>
              <a:rPr lang="en-US" sz="4000" dirty="0">
                <a:effectLst/>
                <a:latin typeface="Century Gothic" panose="020B0502020202020204" pitchFamily="34" charset="0"/>
              </a:rPr>
              <a:t>Private tourism businesses make coordinated recommendations to the government office for improvements in the tourism sector</a:t>
            </a:r>
          </a:p>
          <a:p>
            <a:pPr marL="36900" indent="0">
              <a:buNone/>
            </a:pPr>
            <a:endParaRPr lang="en-US" dirty="0">
              <a:effectLst/>
              <a:latin typeface="Century Gothic" panose="020B0502020202020204" pitchFamily="34" charset="0"/>
            </a:endParaRPr>
          </a:p>
          <a:p>
            <a:endParaRPr lang="en-PH" dirty="0"/>
          </a:p>
        </p:txBody>
      </p:sp>
      <p:pic>
        <p:nvPicPr>
          <p:cNvPr id="8194" name="Picture 2" descr="Image result for recommenda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2173" y="3840480"/>
            <a:ext cx="4280747" cy="240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308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2837" y="2403017"/>
            <a:ext cx="10353763" cy="2748111"/>
          </a:xfrm>
        </p:spPr>
        <p:txBody>
          <a:bodyPr/>
          <a:lstStyle/>
          <a:p>
            <a:pPr algn="ctr">
              <a:buFont typeface="Arial" panose="020B0604020202020204" pitchFamily="34" charset="0"/>
              <a:buChar char="•"/>
            </a:pPr>
            <a:r>
              <a:rPr lang="en-US" sz="4000" dirty="0">
                <a:effectLst/>
                <a:latin typeface="Century Gothic" panose="020B0502020202020204" pitchFamily="34" charset="0"/>
              </a:rPr>
              <a:t>Private tourism businesses can provide representation on tourism boards and committees</a:t>
            </a:r>
          </a:p>
          <a:p>
            <a:endParaRPr lang="en-PH" dirty="0"/>
          </a:p>
        </p:txBody>
      </p:sp>
    </p:spTree>
    <p:extLst>
      <p:ext uri="{BB962C8B-B14F-4D97-AF65-F5344CB8AC3E}">
        <p14:creationId xmlns:p14="http://schemas.microsoft.com/office/powerpoint/2010/main" val="508791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493558"/>
            <a:ext cx="11049000" cy="2788919"/>
          </a:xfrm>
        </p:spPr>
        <p:txBody>
          <a:bodyPr>
            <a:normAutofit/>
          </a:bodyPr>
          <a:lstStyle/>
          <a:p>
            <a:pPr algn="ctr">
              <a:buFont typeface="Arial" panose="020B0604020202020204" pitchFamily="34" charset="0"/>
              <a:buChar char="•"/>
            </a:pPr>
            <a:r>
              <a:rPr lang="en-US" sz="4000" dirty="0">
                <a:effectLst/>
                <a:latin typeface="Century Gothic" panose="020B0502020202020204" pitchFamily="34" charset="0"/>
              </a:rPr>
              <a:t>Private tourism businesses can conduct research, marketing and training related to the private sector</a:t>
            </a:r>
          </a:p>
        </p:txBody>
      </p:sp>
      <p:pic>
        <p:nvPicPr>
          <p:cNvPr id="9218" name="Picture 2" descr="Image result for research marketing and trai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880" y="4008121"/>
            <a:ext cx="4130040" cy="233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168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697" y="726616"/>
            <a:ext cx="6611864" cy="6050279"/>
          </a:xfrm>
        </p:spPr>
        <p:txBody>
          <a:bodyPr>
            <a:normAutofit/>
          </a:bodyPr>
          <a:lstStyle/>
          <a:p>
            <a:pPr>
              <a:buFont typeface="Arial" panose="020B0604020202020204" pitchFamily="34" charset="0"/>
              <a:buChar char="•"/>
            </a:pPr>
            <a:r>
              <a:rPr lang="en-US" sz="4000" dirty="0">
                <a:effectLst/>
                <a:latin typeface="Century Gothic" panose="020B0502020202020204" pitchFamily="34" charset="0"/>
              </a:rPr>
              <a:t>Private tourism businesses can sponsor special events</a:t>
            </a:r>
          </a:p>
          <a:p>
            <a:pPr>
              <a:buFont typeface="Arial" panose="020B0604020202020204" pitchFamily="34" charset="0"/>
              <a:buChar char="•"/>
            </a:pPr>
            <a:endParaRPr lang="en-US" sz="4000" dirty="0">
              <a:effectLst/>
              <a:latin typeface="Century Gothic" panose="020B0502020202020204" pitchFamily="34" charset="0"/>
            </a:endParaRPr>
          </a:p>
          <a:p>
            <a:pPr>
              <a:buFont typeface="Arial" panose="020B0604020202020204" pitchFamily="34" charset="0"/>
              <a:buChar char="•"/>
            </a:pPr>
            <a:r>
              <a:rPr lang="en-US" sz="4000" dirty="0">
                <a:effectLst/>
                <a:latin typeface="Century Gothic" panose="020B0502020202020204" pitchFamily="34" charset="0"/>
              </a:rPr>
              <a:t>Private tourism businesses can work with local government</a:t>
            </a:r>
          </a:p>
          <a:p>
            <a:endParaRPr lang="en-PH" dirty="0"/>
          </a:p>
        </p:txBody>
      </p:sp>
      <p:pic>
        <p:nvPicPr>
          <p:cNvPr id="10242" name="Picture 2" descr="Image result for ev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7585" y="726609"/>
            <a:ext cx="469709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ev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308" y="3165008"/>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361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3905" y="0"/>
            <a:ext cx="4183040" cy="1444202"/>
            <a:chOff x="-17929" y="3048000"/>
            <a:chExt cx="3137280" cy="1430422"/>
          </a:xfrm>
        </p:grpSpPr>
        <p:sp>
          <p:nvSpPr>
            <p:cNvPr id="7" name="Pentagon 6"/>
            <p:cNvSpPr/>
            <p:nvPr/>
          </p:nvSpPr>
          <p:spPr>
            <a:xfrm>
              <a:off x="-13080" y="3048000"/>
              <a:ext cx="2146680" cy="1430422"/>
            </a:xfrm>
            <a:prstGeom prst="homePlate">
              <a:avLst>
                <a:gd name="adj" fmla="val 31072"/>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ko-KR" altLang="en-US" dirty="0">
                <a:solidFill>
                  <a:prstClr val="white"/>
                </a:solidFill>
              </a:endParaRPr>
            </a:p>
          </p:txBody>
        </p:sp>
        <p:sp>
          <p:nvSpPr>
            <p:cNvPr id="8" name="TextBox 7"/>
            <p:cNvSpPr txBox="1"/>
            <p:nvPr/>
          </p:nvSpPr>
          <p:spPr>
            <a:xfrm>
              <a:off x="-17929" y="3612575"/>
              <a:ext cx="3137280" cy="304840"/>
            </a:xfrm>
            <a:prstGeom prst="rect">
              <a:avLst/>
            </a:prstGeom>
            <a:noFill/>
          </p:spPr>
          <p:txBody>
            <a:bodyPr wrap="square" tIns="0" bIns="0" rtlCol="0" anchor="ctr">
              <a:spAutoFit/>
            </a:bodyPr>
            <a:lstStyle/>
            <a:p>
              <a:pPr defTabSz="914400"/>
              <a:endParaRPr lang="en-US" altLang="ko-KR" sz="2000" b="1" dirty="0">
                <a:solidFill>
                  <a:prstClr val="white"/>
                </a:solidFill>
                <a:ea typeface="Roboto" pitchFamily="2" charset="0"/>
                <a:cs typeface="Arial" pitchFamily="34" charset="0"/>
              </a:endParaRPr>
            </a:p>
          </p:txBody>
        </p:sp>
      </p:grpSp>
      <p:sp>
        <p:nvSpPr>
          <p:cNvPr id="9" name="Rectangle 2"/>
          <p:cNvSpPr/>
          <p:nvPr/>
        </p:nvSpPr>
        <p:spPr>
          <a:xfrm>
            <a:off x="2487925" y="56"/>
            <a:ext cx="9704075" cy="1447799"/>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rgbClr val="FF0000"/>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ko-KR" altLang="en-US" dirty="0">
              <a:solidFill>
                <a:prstClr val="white"/>
              </a:solidFill>
            </a:endParaRPr>
          </a:p>
        </p:txBody>
      </p:sp>
      <p:sp>
        <p:nvSpPr>
          <p:cNvPr id="10" name="Title 3"/>
          <p:cNvSpPr txBox="1">
            <a:spLocks/>
          </p:cNvSpPr>
          <p:nvPr/>
        </p:nvSpPr>
        <p:spPr bwMode="auto">
          <a:xfrm>
            <a:off x="3149600" y="0"/>
            <a:ext cx="8737600" cy="1447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4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Arial" charset="0"/>
                <a:cs typeface="Arial" charset="0"/>
              </a:defRPr>
            </a:lvl2pPr>
            <a:lvl3pPr algn="ctr" rtl="0" eaLnBrk="1" fontAlgn="base" hangingPunct="1">
              <a:spcBef>
                <a:spcPct val="0"/>
              </a:spcBef>
              <a:spcAft>
                <a:spcPct val="0"/>
              </a:spcAft>
              <a:defRPr sz="4400">
                <a:solidFill>
                  <a:schemeClr val="tx1"/>
                </a:solidFill>
                <a:latin typeface="Arial" charset="0"/>
                <a:cs typeface="Arial" charset="0"/>
              </a:defRPr>
            </a:lvl3pPr>
            <a:lvl4pPr algn="ctr" rtl="0" eaLnBrk="1" fontAlgn="base" hangingPunct="1">
              <a:spcBef>
                <a:spcPct val="0"/>
              </a:spcBef>
              <a:spcAft>
                <a:spcPct val="0"/>
              </a:spcAft>
              <a:defRPr sz="4400">
                <a:solidFill>
                  <a:schemeClr val="tx1"/>
                </a:solidFill>
                <a:latin typeface="Arial" charset="0"/>
                <a:cs typeface="Arial" charset="0"/>
              </a:defRPr>
            </a:lvl4pPr>
            <a:lvl5pPr algn="ctr" rtl="0" eaLnBrk="1" fontAlgn="base" hangingPunct="1">
              <a:spcBef>
                <a:spcPct val="0"/>
              </a:spcBef>
              <a:spcAft>
                <a:spcPct val="0"/>
              </a:spcAft>
              <a:defRPr sz="4400">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Arial" charset="0"/>
                <a:cs typeface="Arial" charset="0"/>
              </a:defRPr>
            </a:lvl6pPr>
            <a:lvl7pPr marL="914400" algn="ctr" rtl="0" eaLnBrk="1" fontAlgn="base" hangingPunct="1">
              <a:spcBef>
                <a:spcPct val="0"/>
              </a:spcBef>
              <a:spcAft>
                <a:spcPct val="0"/>
              </a:spcAft>
              <a:defRPr sz="4400">
                <a:solidFill>
                  <a:schemeClr val="tx1"/>
                </a:solidFill>
                <a:latin typeface="Arial" charset="0"/>
                <a:cs typeface="Arial" charset="0"/>
              </a:defRPr>
            </a:lvl7pPr>
            <a:lvl8pPr marL="1371600" algn="ctr" rtl="0" eaLnBrk="1" fontAlgn="base" hangingPunct="1">
              <a:spcBef>
                <a:spcPct val="0"/>
              </a:spcBef>
              <a:spcAft>
                <a:spcPct val="0"/>
              </a:spcAft>
              <a:defRPr sz="4400">
                <a:solidFill>
                  <a:schemeClr val="tx1"/>
                </a:solidFill>
                <a:latin typeface="Arial" charset="0"/>
                <a:cs typeface="Arial" charset="0"/>
              </a:defRPr>
            </a:lvl8pPr>
            <a:lvl9pPr marL="1828800" algn="ctr" rtl="0" eaLnBrk="1" fontAlgn="base" hangingPunct="1">
              <a:spcBef>
                <a:spcPct val="0"/>
              </a:spcBef>
              <a:spcAft>
                <a:spcPct val="0"/>
              </a:spcAft>
              <a:defRPr sz="4400">
                <a:solidFill>
                  <a:schemeClr val="tx1"/>
                </a:solidFill>
                <a:latin typeface="Arial" charset="0"/>
                <a:cs typeface="Arial" charset="0"/>
              </a:defRPr>
            </a:lvl9pPr>
          </a:lstStyle>
          <a:p>
            <a:pPr algn="l" defTabSz="914400"/>
            <a:endParaRPr lang="en-US" sz="1600" b="1" i="1" dirty="0">
              <a:solidFill>
                <a:prstClr val="white"/>
              </a:solidFill>
              <a:latin typeface="Calibri"/>
            </a:endParaRPr>
          </a:p>
        </p:txBody>
      </p:sp>
      <p:pic>
        <p:nvPicPr>
          <p:cNvPr id="11" name="Picture 10" descr="Screen Shot 2019-08-23 at 11.31.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
            <a:ext cx="12192000" cy="6851871"/>
          </a:xfrm>
          <a:prstGeom prst="rect">
            <a:avLst/>
          </a:prstGeom>
        </p:spPr>
      </p:pic>
    </p:spTree>
    <p:extLst>
      <p:ext uri="{BB962C8B-B14F-4D97-AF65-F5344CB8AC3E}">
        <p14:creationId xmlns:p14="http://schemas.microsoft.com/office/powerpoint/2010/main" val="249939615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3905" y="0"/>
            <a:ext cx="4183040" cy="1444202"/>
            <a:chOff x="-17929" y="3048000"/>
            <a:chExt cx="3137280" cy="1430422"/>
          </a:xfrm>
        </p:grpSpPr>
        <p:sp>
          <p:nvSpPr>
            <p:cNvPr id="7" name="Pentagon 6"/>
            <p:cNvSpPr/>
            <p:nvPr/>
          </p:nvSpPr>
          <p:spPr>
            <a:xfrm>
              <a:off x="-13080" y="3048000"/>
              <a:ext cx="2146680" cy="1430422"/>
            </a:xfrm>
            <a:prstGeom prst="homePlate">
              <a:avLst>
                <a:gd name="adj" fmla="val 31072"/>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ko-KR" altLang="en-US" dirty="0">
                <a:solidFill>
                  <a:prstClr val="white"/>
                </a:solidFill>
              </a:endParaRPr>
            </a:p>
          </p:txBody>
        </p:sp>
        <p:sp>
          <p:nvSpPr>
            <p:cNvPr id="8" name="TextBox 7"/>
            <p:cNvSpPr txBox="1"/>
            <p:nvPr/>
          </p:nvSpPr>
          <p:spPr>
            <a:xfrm>
              <a:off x="-17929" y="3612575"/>
              <a:ext cx="3137280" cy="304840"/>
            </a:xfrm>
            <a:prstGeom prst="rect">
              <a:avLst/>
            </a:prstGeom>
            <a:noFill/>
          </p:spPr>
          <p:txBody>
            <a:bodyPr wrap="square" tIns="0" bIns="0" rtlCol="0" anchor="ctr">
              <a:spAutoFit/>
            </a:bodyPr>
            <a:lstStyle/>
            <a:p>
              <a:pPr defTabSz="914400"/>
              <a:endParaRPr lang="en-US" altLang="ko-KR" sz="2000" b="1" dirty="0">
                <a:solidFill>
                  <a:prstClr val="white"/>
                </a:solidFill>
                <a:ea typeface="Roboto" pitchFamily="2" charset="0"/>
                <a:cs typeface="Arial" pitchFamily="34" charset="0"/>
              </a:endParaRPr>
            </a:p>
          </p:txBody>
        </p:sp>
      </p:grpSp>
      <p:sp>
        <p:nvSpPr>
          <p:cNvPr id="9" name="Rectangle 2"/>
          <p:cNvSpPr/>
          <p:nvPr/>
        </p:nvSpPr>
        <p:spPr>
          <a:xfrm>
            <a:off x="2487925" y="56"/>
            <a:ext cx="9704075" cy="1447799"/>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rgbClr val="FF0000"/>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ko-KR" altLang="en-US" dirty="0">
              <a:solidFill>
                <a:prstClr val="white"/>
              </a:solidFill>
            </a:endParaRPr>
          </a:p>
        </p:txBody>
      </p:sp>
      <p:sp>
        <p:nvSpPr>
          <p:cNvPr id="10" name="Title 3"/>
          <p:cNvSpPr txBox="1">
            <a:spLocks/>
          </p:cNvSpPr>
          <p:nvPr/>
        </p:nvSpPr>
        <p:spPr bwMode="auto">
          <a:xfrm>
            <a:off x="3149600" y="0"/>
            <a:ext cx="8737600" cy="1447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4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Arial" charset="0"/>
                <a:cs typeface="Arial" charset="0"/>
              </a:defRPr>
            </a:lvl2pPr>
            <a:lvl3pPr algn="ctr" rtl="0" eaLnBrk="1" fontAlgn="base" hangingPunct="1">
              <a:spcBef>
                <a:spcPct val="0"/>
              </a:spcBef>
              <a:spcAft>
                <a:spcPct val="0"/>
              </a:spcAft>
              <a:defRPr sz="4400">
                <a:solidFill>
                  <a:schemeClr val="tx1"/>
                </a:solidFill>
                <a:latin typeface="Arial" charset="0"/>
                <a:cs typeface="Arial" charset="0"/>
              </a:defRPr>
            </a:lvl3pPr>
            <a:lvl4pPr algn="ctr" rtl="0" eaLnBrk="1" fontAlgn="base" hangingPunct="1">
              <a:spcBef>
                <a:spcPct val="0"/>
              </a:spcBef>
              <a:spcAft>
                <a:spcPct val="0"/>
              </a:spcAft>
              <a:defRPr sz="4400">
                <a:solidFill>
                  <a:schemeClr val="tx1"/>
                </a:solidFill>
                <a:latin typeface="Arial" charset="0"/>
                <a:cs typeface="Arial" charset="0"/>
              </a:defRPr>
            </a:lvl4pPr>
            <a:lvl5pPr algn="ctr" rtl="0" eaLnBrk="1" fontAlgn="base" hangingPunct="1">
              <a:spcBef>
                <a:spcPct val="0"/>
              </a:spcBef>
              <a:spcAft>
                <a:spcPct val="0"/>
              </a:spcAft>
              <a:defRPr sz="4400">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Arial" charset="0"/>
                <a:cs typeface="Arial" charset="0"/>
              </a:defRPr>
            </a:lvl6pPr>
            <a:lvl7pPr marL="914400" algn="ctr" rtl="0" eaLnBrk="1" fontAlgn="base" hangingPunct="1">
              <a:spcBef>
                <a:spcPct val="0"/>
              </a:spcBef>
              <a:spcAft>
                <a:spcPct val="0"/>
              </a:spcAft>
              <a:defRPr sz="4400">
                <a:solidFill>
                  <a:schemeClr val="tx1"/>
                </a:solidFill>
                <a:latin typeface="Arial" charset="0"/>
                <a:cs typeface="Arial" charset="0"/>
              </a:defRPr>
            </a:lvl7pPr>
            <a:lvl8pPr marL="1371600" algn="ctr" rtl="0" eaLnBrk="1" fontAlgn="base" hangingPunct="1">
              <a:spcBef>
                <a:spcPct val="0"/>
              </a:spcBef>
              <a:spcAft>
                <a:spcPct val="0"/>
              </a:spcAft>
              <a:defRPr sz="4400">
                <a:solidFill>
                  <a:schemeClr val="tx1"/>
                </a:solidFill>
                <a:latin typeface="Arial" charset="0"/>
                <a:cs typeface="Arial" charset="0"/>
              </a:defRPr>
            </a:lvl8pPr>
            <a:lvl9pPr marL="1828800" algn="ctr" rtl="0" eaLnBrk="1" fontAlgn="base" hangingPunct="1">
              <a:spcBef>
                <a:spcPct val="0"/>
              </a:spcBef>
              <a:spcAft>
                <a:spcPct val="0"/>
              </a:spcAft>
              <a:defRPr sz="4400">
                <a:solidFill>
                  <a:schemeClr val="tx1"/>
                </a:solidFill>
                <a:latin typeface="Arial" charset="0"/>
                <a:cs typeface="Arial" charset="0"/>
              </a:defRPr>
            </a:lvl9pPr>
          </a:lstStyle>
          <a:p>
            <a:pPr algn="l" defTabSz="914400"/>
            <a:endParaRPr lang="en-US" sz="1600" b="1" i="1" dirty="0">
              <a:solidFill>
                <a:prstClr val="white"/>
              </a:solidFill>
              <a:latin typeface="Calibri"/>
            </a:endParaRPr>
          </a:p>
        </p:txBody>
      </p:sp>
      <p:pic>
        <p:nvPicPr>
          <p:cNvPr id="2" name="Picture 1" descr="Screen Shot 2019-08-23 at 11.32.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8" y="0"/>
            <a:ext cx="12164639" cy="6858000"/>
          </a:xfrm>
          <a:prstGeom prst="rect">
            <a:avLst/>
          </a:prstGeom>
        </p:spPr>
      </p:pic>
    </p:spTree>
    <p:extLst>
      <p:ext uri="{BB962C8B-B14F-4D97-AF65-F5344CB8AC3E}">
        <p14:creationId xmlns:p14="http://schemas.microsoft.com/office/powerpoint/2010/main" val="196672904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3905" y="0"/>
            <a:ext cx="4183040" cy="1444202"/>
            <a:chOff x="-17929" y="3048000"/>
            <a:chExt cx="3137280" cy="1430422"/>
          </a:xfrm>
        </p:grpSpPr>
        <p:sp>
          <p:nvSpPr>
            <p:cNvPr id="7" name="Pentagon 6"/>
            <p:cNvSpPr/>
            <p:nvPr/>
          </p:nvSpPr>
          <p:spPr>
            <a:xfrm>
              <a:off x="-13080" y="3048000"/>
              <a:ext cx="2146680" cy="1430422"/>
            </a:xfrm>
            <a:prstGeom prst="homePlate">
              <a:avLst>
                <a:gd name="adj" fmla="val 31072"/>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ko-KR" altLang="en-US" dirty="0">
                <a:solidFill>
                  <a:prstClr val="white"/>
                </a:solidFill>
              </a:endParaRPr>
            </a:p>
          </p:txBody>
        </p:sp>
        <p:sp>
          <p:nvSpPr>
            <p:cNvPr id="8" name="TextBox 7"/>
            <p:cNvSpPr txBox="1"/>
            <p:nvPr/>
          </p:nvSpPr>
          <p:spPr>
            <a:xfrm>
              <a:off x="-17929" y="3612575"/>
              <a:ext cx="3137280" cy="304840"/>
            </a:xfrm>
            <a:prstGeom prst="rect">
              <a:avLst/>
            </a:prstGeom>
            <a:noFill/>
          </p:spPr>
          <p:txBody>
            <a:bodyPr wrap="square" tIns="0" bIns="0" rtlCol="0" anchor="ctr">
              <a:spAutoFit/>
            </a:bodyPr>
            <a:lstStyle/>
            <a:p>
              <a:pPr defTabSz="914400"/>
              <a:endParaRPr lang="en-US" altLang="ko-KR" sz="2000" b="1" dirty="0">
                <a:solidFill>
                  <a:prstClr val="white"/>
                </a:solidFill>
                <a:ea typeface="Roboto" pitchFamily="2" charset="0"/>
                <a:cs typeface="Arial" pitchFamily="34" charset="0"/>
              </a:endParaRPr>
            </a:p>
          </p:txBody>
        </p:sp>
      </p:grpSp>
      <p:sp>
        <p:nvSpPr>
          <p:cNvPr id="9" name="Rectangle 2"/>
          <p:cNvSpPr/>
          <p:nvPr/>
        </p:nvSpPr>
        <p:spPr>
          <a:xfrm>
            <a:off x="2487925" y="56"/>
            <a:ext cx="9704075" cy="1447799"/>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rgbClr val="FF0000"/>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ko-KR" altLang="en-US" dirty="0">
              <a:solidFill>
                <a:prstClr val="white"/>
              </a:solidFill>
            </a:endParaRPr>
          </a:p>
        </p:txBody>
      </p:sp>
      <p:sp>
        <p:nvSpPr>
          <p:cNvPr id="10" name="Title 3"/>
          <p:cNvSpPr txBox="1">
            <a:spLocks/>
          </p:cNvSpPr>
          <p:nvPr/>
        </p:nvSpPr>
        <p:spPr bwMode="auto">
          <a:xfrm>
            <a:off x="3149600" y="0"/>
            <a:ext cx="8737600" cy="1447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4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Arial" charset="0"/>
                <a:cs typeface="Arial" charset="0"/>
              </a:defRPr>
            </a:lvl2pPr>
            <a:lvl3pPr algn="ctr" rtl="0" eaLnBrk="1" fontAlgn="base" hangingPunct="1">
              <a:spcBef>
                <a:spcPct val="0"/>
              </a:spcBef>
              <a:spcAft>
                <a:spcPct val="0"/>
              </a:spcAft>
              <a:defRPr sz="4400">
                <a:solidFill>
                  <a:schemeClr val="tx1"/>
                </a:solidFill>
                <a:latin typeface="Arial" charset="0"/>
                <a:cs typeface="Arial" charset="0"/>
              </a:defRPr>
            </a:lvl3pPr>
            <a:lvl4pPr algn="ctr" rtl="0" eaLnBrk="1" fontAlgn="base" hangingPunct="1">
              <a:spcBef>
                <a:spcPct val="0"/>
              </a:spcBef>
              <a:spcAft>
                <a:spcPct val="0"/>
              </a:spcAft>
              <a:defRPr sz="4400">
                <a:solidFill>
                  <a:schemeClr val="tx1"/>
                </a:solidFill>
                <a:latin typeface="Arial" charset="0"/>
                <a:cs typeface="Arial" charset="0"/>
              </a:defRPr>
            </a:lvl4pPr>
            <a:lvl5pPr algn="ctr" rtl="0" eaLnBrk="1" fontAlgn="base" hangingPunct="1">
              <a:spcBef>
                <a:spcPct val="0"/>
              </a:spcBef>
              <a:spcAft>
                <a:spcPct val="0"/>
              </a:spcAft>
              <a:defRPr sz="4400">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Arial" charset="0"/>
                <a:cs typeface="Arial" charset="0"/>
              </a:defRPr>
            </a:lvl6pPr>
            <a:lvl7pPr marL="914400" algn="ctr" rtl="0" eaLnBrk="1" fontAlgn="base" hangingPunct="1">
              <a:spcBef>
                <a:spcPct val="0"/>
              </a:spcBef>
              <a:spcAft>
                <a:spcPct val="0"/>
              </a:spcAft>
              <a:defRPr sz="4400">
                <a:solidFill>
                  <a:schemeClr val="tx1"/>
                </a:solidFill>
                <a:latin typeface="Arial" charset="0"/>
                <a:cs typeface="Arial" charset="0"/>
              </a:defRPr>
            </a:lvl7pPr>
            <a:lvl8pPr marL="1371600" algn="ctr" rtl="0" eaLnBrk="1" fontAlgn="base" hangingPunct="1">
              <a:spcBef>
                <a:spcPct val="0"/>
              </a:spcBef>
              <a:spcAft>
                <a:spcPct val="0"/>
              </a:spcAft>
              <a:defRPr sz="4400">
                <a:solidFill>
                  <a:schemeClr val="tx1"/>
                </a:solidFill>
                <a:latin typeface="Arial" charset="0"/>
                <a:cs typeface="Arial" charset="0"/>
              </a:defRPr>
            </a:lvl8pPr>
            <a:lvl9pPr marL="1828800" algn="ctr" rtl="0" eaLnBrk="1" fontAlgn="base" hangingPunct="1">
              <a:spcBef>
                <a:spcPct val="0"/>
              </a:spcBef>
              <a:spcAft>
                <a:spcPct val="0"/>
              </a:spcAft>
              <a:defRPr sz="4400">
                <a:solidFill>
                  <a:schemeClr val="tx1"/>
                </a:solidFill>
                <a:latin typeface="Arial" charset="0"/>
                <a:cs typeface="Arial" charset="0"/>
              </a:defRPr>
            </a:lvl9pPr>
          </a:lstStyle>
          <a:p>
            <a:pPr algn="l" defTabSz="914400"/>
            <a:endParaRPr lang="en-US" sz="1600" b="1" i="1" dirty="0">
              <a:solidFill>
                <a:prstClr val="white"/>
              </a:solidFill>
              <a:latin typeface="Calibri"/>
            </a:endParaRPr>
          </a:p>
        </p:txBody>
      </p:sp>
      <p:pic>
        <p:nvPicPr>
          <p:cNvPr id="2" name="Picture 1" descr="Screen Shot 2019-08-23 at 11.32.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90"/>
            <a:ext cx="12192000" cy="6845710"/>
          </a:xfrm>
          <a:prstGeom prst="rect">
            <a:avLst/>
          </a:prstGeom>
        </p:spPr>
      </p:pic>
    </p:spTree>
    <p:extLst>
      <p:ext uri="{BB962C8B-B14F-4D97-AF65-F5344CB8AC3E}">
        <p14:creationId xmlns:p14="http://schemas.microsoft.com/office/powerpoint/2010/main" val="47637751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3905" y="0"/>
            <a:ext cx="4183040" cy="1444202"/>
            <a:chOff x="-17929" y="3048000"/>
            <a:chExt cx="3137280" cy="1430422"/>
          </a:xfrm>
        </p:grpSpPr>
        <p:sp>
          <p:nvSpPr>
            <p:cNvPr id="7" name="Pentagon 6"/>
            <p:cNvSpPr/>
            <p:nvPr/>
          </p:nvSpPr>
          <p:spPr>
            <a:xfrm>
              <a:off x="-13080" y="3048000"/>
              <a:ext cx="2146680" cy="1430422"/>
            </a:xfrm>
            <a:prstGeom prst="homePlate">
              <a:avLst>
                <a:gd name="adj" fmla="val 31072"/>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ko-KR" altLang="en-US" dirty="0">
                <a:solidFill>
                  <a:prstClr val="white"/>
                </a:solidFill>
              </a:endParaRPr>
            </a:p>
          </p:txBody>
        </p:sp>
        <p:sp>
          <p:nvSpPr>
            <p:cNvPr id="8" name="TextBox 7"/>
            <p:cNvSpPr txBox="1"/>
            <p:nvPr/>
          </p:nvSpPr>
          <p:spPr>
            <a:xfrm>
              <a:off x="-17929" y="3612575"/>
              <a:ext cx="3137280" cy="304840"/>
            </a:xfrm>
            <a:prstGeom prst="rect">
              <a:avLst/>
            </a:prstGeom>
            <a:noFill/>
          </p:spPr>
          <p:txBody>
            <a:bodyPr wrap="square" tIns="0" bIns="0" rtlCol="0" anchor="ctr">
              <a:spAutoFit/>
            </a:bodyPr>
            <a:lstStyle/>
            <a:p>
              <a:pPr defTabSz="914400"/>
              <a:endParaRPr lang="en-US" altLang="ko-KR" sz="2000" b="1" dirty="0">
                <a:solidFill>
                  <a:prstClr val="white"/>
                </a:solidFill>
                <a:ea typeface="Roboto" pitchFamily="2" charset="0"/>
                <a:cs typeface="Arial" pitchFamily="34" charset="0"/>
              </a:endParaRPr>
            </a:p>
          </p:txBody>
        </p:sp>
      </p:grpSp>
      <p:sp>
        <p:nvSpPr>
          <p:cNvPr id="9" name="Rectangle 2"/>
          <p:cNvSpPr/>
          <p:nvPr/>
        </p:nvSpPr>
        <p:spPr>
          <a:xfrm>
            <a:off x="2487925" y="56"/>
            <a:ext cx="9704075" cy="1447799"/>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rgbClr val="FF0000"/>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ko-KR" altLang="en-US" dirty="0">
              <a:solidFill>
                <a:prstClr val="white"/>
              </a:solidFill>
            </a:endParaRPr>
          </a:p>
        </p:txBody>
      </p:sp>
      <p:sp>
        <p:nvSpPr>
          <p:cNvPr id="10" name="Title 3"/>
          <p:cNvSpPr txBox="1">
            <a:spLocks/>
          </p:cNvSpPr>
          <p:nvPr/>
        </p:nvSpPr>
        <p:spPr bwMode="auto">
          <a:xfrm>
            <a:off x="3149600" y="0"/>
            <a:ext cx="8737600" cy="1447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4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Arial" charset="0"/>
                <a:cs typeface="Arial" charset="0"/>
              </a:defRPr>
            </a:lvl2pPr>
            <a:lvl3pPr algn="ctr" rtl="0" eaLnBrk="1" fontAlgn="base" hangingPunct="1">
              <a:spcBef>
                <a:spcPct val="0"/>
              </a:spcBef>
              <a:spcAft>
                <a:spcPct val="0"/>
              </a:spcAft>
              <a:defRPr sz="4400">
                <a:solidFill>
                  <a:schemeClr val="tx1"/>
                </a:solidFill>
                <a:latin typeface="Arial" charset="0"/>
                <a:cs typeface="Arial" charset="0"/>
              </a:defRPr>
            </a:lvl3pPr>
            <a:lvl4pPr algn="ctr" rtl="0" eaLnBrk="1" fontAlgn="base" hangingPunct="1">
              <a:spcBef>
                <a:spcPct val="0"/>
              </a:spcBef>
              <a:spcAft>
                <a:spcPct val="0"/>
              </a:spcAft>
              <a:defRPr sz="4400">
                <a:solidFill>
                  <a:schemeClr val="tx1"/>
                </a:solidFill>
                <a:latin typeface="Arial" charset="0"/>
                <a:cs typeface="Arial" charset="0"/>
              </a:defRPr>
            </a:lvl4pPr>
            <a:lvl5pPr algn="ctr" rtl="0" eaLnBrk="1" fontAlgn="base" hangingPunct="1">
              <a:spcBef>
                <a:spcPct val="0"/>
              </a:spcBef>
              <a:spcAft>
                <a:spcPct val="0"/>
              </a:spcAft>
              <a:defRPr sz="4400">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Arial" charset="0"/>
                <a:cs typeface="Arial" charset="0"/>
              </a:defRPr>
            </a:lvl6pPr>
            <a:lvl7pPr marL="914400" algn="ctr" rtl="0" eaLnBrk="1" fontAlgn="base" hangingPunct="1">
              <a:spcBef>
                <a:spcPct val="0"/>
              </a:spcBef>
              <a:spcAft>
                <a:spcPct val="0"/>
              </a:spcAft>
              <a:defRPr sz="4400">
                <a:solidFill>
                  <a:schemeClr val="tx1"/>
                </a:solidFill>
                <a:latin typeface="Arial" charset="0"/>
                <a:cs typeface="Arial" charset="0"/>
              </a:defRPr>
            </a:lvl7pPr>
            <a:lvl8pPr marL="1371600" algn="ctr" rtl="0" eaLnBrk="1" fontAlgn="base" hangingPunct="1">
              <a:spcBef>
                <a:spcPct val="0"/>
              </a:spcBef>
              <a:spcAft>
                <a:spcPct val="0"/>
              </a:spcAft>
              <a:defRPr sz="4400">
                <a:solidFill>
                  <a:schemeClr val="tx1"/>
                </a:solidFill>
                <a:latin typeface="Arial" charset="0"/>
                <a:cs typeface="Arial" charset="0"/>
              </a:defRPr>
            </a:lvl8pPr>
            <a:lvl9pPr marL="1828800" algn="ctr" rtl="0" eaLnBrk="1" fontAlgn="base" hangingPunct="1">
              <a:spcBef>
                <a:spcPct val="0"/>
              </a:spcBef>
              <a:spcAft>
                <a:spcPct val="0"/>
              </a:spcAft>
              <a:defRPr sz="4400">
                <a:solidFill>
                  <a:schemeClr val="tx1"/>
                </a:solidFill>
                <a:latin typeface="Arial" charset="0"/>
                <a:cs typeface="Arial" charset="0"/>
              </a:defRPr>
            </a:lvl9pPr>
          </a:lstStyle>
          <a:p>
            <a:pPr algn="l" defTabSz="914400"/>
            <a:endParaRPr lang="en-US" sz="1600" b="1" i="1" dirty="0">
              <a:solidFill>
                <a:prstClr val="white"/>
              </a:solidFill>
              <a:latin typeface="Calibri"/>
            </a:endParaRPr>
          </a:p>
        </p:txBody>
      </p:sp>
      <p:pic>
        <p:nvPicPr>
          <p:cNvPr id="2" name="Picture 1" descr="Screen Shot 2019-08-23 at 11.33.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60"/>
            <a:ext cx="12192000" cy="6854940"/>
          </a:xfrm>
          <a:prstGeom prst="rect">
            <a:avLst/>
          </a:prstGeom>
        </p:spPr>
      </p:pic>
    </p:spTree>
    <p:extLst>
      <p:ext uri="{BB962C8B-B14F-4D97-AF65-F5344CB8AC3E}">
        <p14:creationId xmlns:p14="http://schemas.microsoft.com/office/powerpoint/2010/main" val="35342697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26543" b="17051"/>
          <a:stretch/>
        </p:blipFill>
        <p:spPr>
          <a:xfrm>
            <a:off x="27" y="4"/>
            <a:ext cx="12191999" cy="6857999"/>
          </a:xfrm>
          <a:prstGeom prst="rect">
            <a:avLst/>
          </a:prstGeom>
        </p:spPr>
      </p:pic>
      <p:sp>
        <p:nvSpPr>
          <p:cNvPr id="8" name="Rectangle 7"/>
          <p:cNvSpPr/>
          <p:nvPr/>
        </p:nvSpPr>
        <p:spPr>
          <a:xfrm rot="5400000">
            <a:off x="2673752" y="-2660279"/>
            <a:ext cx="6844553" cy="12192003"/>
          </a:xfrm>
          <a:prstGeom prst="rect">
            <a:avLst/>
          </a:prstGeom>
          <a:gradFill>
            <a:gsLst>
              <a:gs pos="0">
                <a:schemeClr val="accent1">
                  <a:tint val="66000"/>
                  <a:satMod val="160000"/>
                  <a:alpha val="0"/>
                </a:schemeClr>
              </a:gs>
              <a:gs pos="50000">
                <a:schemeClr val="accent6">
                  <a:lumMod val="60000"/>
                  <a:lumOff val="40000"/>
                  <a:alpha val="59000"/>
                </a:schemeClr>
              </a:gs>
              <a:gs pos="100000">
                <a:srgbClr val="7030A0"/>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 name="Title 1"/>
          <p:cNvSpPr>
            <a:spLocks noGrp="1"/>
          </p:cNvSpPr>
          <p:nvPr>
            <p:ph type="ctrTitle"/>
          </p:nvPr>
        </p:nvSpPr>
        <p:spPr>
          <a:xfrm>
            <a:off x="304800" y="39"/>
            <a:ext cx="7823200" cy="5032375"/>
          </a:xfrm>
          <a:effectLst>
            <a:outerShdw blurRad="50800" dist="38100" dir="2700000" algn="tl" rotWithShape="0">
              <a:prstClr val="black">
                <a:alpha val="40000"/>
              </a:prstClr>
            </a:outerShdw>
          </a:effectLst>
        </p:spPr>
        <p:txBody>
          <a:bodyPr>
            <a:noAutofit/>
          </a:bodyPr>
          <a:lstStyle/>
          <a:p>
            <a:pPr algn="l"/>
            <a:r>
              <a:rPr lang="en-PH" sz="6000" b="1" dirty="0" smtClean="0">
                <a:solidFill>
                  <a:schemeClr val="bg1"/>
                </a:solidFill>
                <a:latin typeface="Balloon" pitchFamily="34" charset="0"/>
                <a:ea typeface="Roboto" pitchFamily="2" charset="0"/>
              </a:rPr>
              <a:t>What is SUSTAINABLE TOURISM DEVELOPMENT?</a:t>
            </a:r>
            <a:endParaRPr lang="en-PH" sz="6000" b="1" dirty="0">
              <a:solidFill>
                <a:schemeClr val="bg1"/>
              </a:solidFill>
              <a:latin typeface="Balloon" pitchFamily="34" charset="0"/>
              <a:ea typeface="Roboto" pitchFamily="2" charset="0"/>
            </a:endParaRPr>
          </a:p>
        </p:txBody>
      </p:sp>
    </p:spTree>
    <p:extLst>
      <p:ext uri="{BB962C8B-B14F-4D97-AF65-F5344CB8AC3E}">
        <p14:creationId xmlns:p14="http://schemas.microsoft.com/office/powerpoint/2010/main" val="3774627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42" presetClass="entr" presetSubtype="0" fill="hold" grpId="2"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P spid="2"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016000" y="1391450"/>
            <a:ext cx="13004800" cy="4323550"/>
          </a:xfrm>
          <a:prstGeom prst="rect">
            <a:avLst/>
          </a:prstGeom>
          <a:solidFill>
            <a:schemeClr val="bg1"/>
          </a:solidFill>
          <a:ln>
            <a:noFill/>
          </a:ln>
          <a:effectLst>
            <a:glow>
              <a:schemeClr val="accent1">
                <a:alpha val="40000"/>
              </a:schemeClr>
            </a:glow>
            <a:softEdge rad="1092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PH">
              <a:solidFill>
                <a:prstClr val="white"/>
              </a:solidFill>
            </a:endParaRPr>
          </a:p>
        </p:txBody>
      </p:sp>
      <p:sp>
        <p:nvSpPr>
          <p:cNvPr id="11" name="Rectangle 10"/>
          <p:cNvSpPr/>
          <p:nvPr/>
        </p:nvSpPr>
        <p:spPr>
          <a:xfrm>
            <a:off x="584200" y="-266700"/>
            <a:ext cx="13766800" cy="3581400"/>
          </a:xfrm>
          <a:prstGeom prst="rect">
            <a:avLst/>
          </a:prstGeom>
          <a:solidFill>
            <a:schemeClr val="bg1"/>
          </a:solidFill>
          <a:ln>
            <a:noFill/>
          </a:ln>
          <a:effectLst>
            <a:glow>
              <a:schemeClr val="accent1">
                <a:alpha val="40000"/>
              </a:schemeClr>
            </a:glow>
            <a:softEdge rad="1092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PH">
              <a:solidFill>
                <a:prstClr val="white"/>
              </a:solidFill>
            </a:endParaRPr>
          </a:p>
        </p:txBody>
      </p:sp>
      <p:sp>
        <p:nvSpPr>
          <p:cNvPr id="3" name="Text Placeholder 2"/>
          <p:cNvSpPr>
            <a:spLocks noGrp="1"/>
          </p:cNvSpPr>
          <p:nvPr>
            <p:ph type="body" idx="1"/>
          </p:nvPr>
        </p:nvSpPr>
        <p:spPr>
          <a:xfrm>
            <a:off x="4015419" y="2309025"/>
            <a:ext cx="7770183" cy="639762"/>
          </a:xfrm>
        </p:spPr>
        <p:txBody>
          <a:bodyPr>
            <a:noAutofit/>
          </a:bodyPr>
          <a:lstStyle/>
          <a:p>
            <a:r>
              <a:rPr lang="en-US" sz="4800" dirty="0">
                <a:solidFill>
                  <a:srgbClr val="7030A0"/>
                </a:solidFill>
                <a:latin typeface="Balloon" pitchFamily="34" charset="0"/>
              </a:rPr>
              <a:t>MISSION</a:t>
            </a:r>
            <a:endParaRPr lang="en-US" sz="1400" dirty="0">
              <a:latin typeface="Balloon" pitchFamily="34" charset="0"/>
            </a:endParaRPr>
          </a:p>
        </p:txBody>
      </p:sp>
      <p:sp>
        <p:nvSpPr>
          <p:cNvPr id="16" name="Content Placeholder 15"/>
          <p:cNvSpPr>
            <a:spLocks noGrp="1"/>
          </p:cNvSpPr>
          <p:nvPr>
            <p:ph sz="half" idx="2"/>
          </p:nvPr>
        </p:nvSpPr>
        <p:spPr>
          <a:xfrm>
            <a:off x="4015419" y="2774162"/>
            <a:ext cx="7770183" cy="3036888"/>
          </a:xfrm>
        </p:spPr>
        <p:txBody>
          <a:bodyPr>
            <a:normAutofit/>
          </a:bodyPr>
          <a:lstStyle/>
          <a:p>
            <a:pPr marL="0" indent="0">
              <a:spcBef>
                <a:spcPct val="0"/>
              </a:spcBef>
              <a:buNone/>
            </a:pPr>
            <a:r>
              <a:rPr lang="en-US" sz="1800" dirty="0" smtClean="0">
                <a:latin typeface="Roboto" pitchFamily="2" charset="0"/>
                <a:ea typeface="Roboto" pitchFamily="2" charset="0"/>
              </a:rPr>
              <a:t>Formulate </a:t>
            </a:r>
            <a:r>
              <a:rPr lang="en-US" sz="1800" dirty="0">
                <a:latin typeface="Roboto" pitchFamily="2" charset="0"/>
                <a:ea typeface="Roboto" pitchFamily="2" charset="0"/>
              </a:rPr>
              <a:t>tourism plans and programs to promote, develop and regulate the country’s tourism industry as a major socio-economic activity that generates foreign currency and local employment, and to spread the benefits of tourism to a wider segment of the population with the support, assistance, and cooperation of both the private and public sectors. </a:t>
            </a:r>
          </a:p>
        </p:txBody>
      </p:sp>
      <p:sp>
        <p:nvSpPr>
          <p:cNvPr id="5" name="Text Placeholder 4"/>
          <p:cNvSpPr>
            <a:spLocks noGrp="1"/>
          </p:cNvSpPr>
          <p:nvPr>
            <p:ph type="body" sz="quarter" idx="3"/>
          </p:nvPr>
        </p:nvSpPr>
        <p:spPr>
          <a:xfrm>
            <a:off x="3962401" y="645319"/>
            <a:ext cx="7773235" cy="639762"/>
          </a:xfrm>
        </p:spPr>
        <p:txBody>
          <a:bodyPr>
            <a:noAutofit/>
          </a:bodyPr>
          <a:lstStyle/>
          <a:p>
            <a:r>
              <a:rPr lang="en-US" sz="4800" dirty="0" smtClean="0">
                <a:solidFill>
                  <a:srgbClr val="7030A0"/>
                </a:solidFill>
                <a:latin typeface="Balloon" pitchFamily="34" charset="0"/>
              </a:rPr>
              <a:t>VISION</a:t>
            </a:r>
            <a:endParaRPr lang="en-US" sz="1400" dirty="0">
              <a:latin typeface="Balloon" pitchFamily="34" charset="0"/>
            </a:endParaRPr>
          </a:p>
        </p:txBody>
      </p:sp>
      <p:sp>
        <p:nvSpPr>
          <p:cNvPr id="6" name="Content Placeholder 5"/>
          <p:cNvSpPr>
            <a:spLocks noGrp="1"/>
          </p:cNvSpPr>
          <p:nvPr>
            <p:ph sz="quarter" idx="4"/>
          </p:nvPr>
        </p:nvSpPr>
        <p:spPr>
          <a:xfrm>
            <a:off x="3962401" y="1110456"/>
            <a:ext cx="7773235" cy="1137444"/>
          </a:xfrm>
        </p:spPr>
        <p:txBody>
          <a:bodyPr>
            <a:normAutofit/>
          </a:bodyPr>
          <a:lstStyle/>
          <a:p>
            <a:pPr marL="0" indent="0">
              <a:buNone/>
            </a:pPr>
            <a:r>
              <a:rPr lang="en-US" sz="1800" dirty="0">
                <a:latin typeface="Roboto" pitchFamily="2" charset="0"/>
                <a:ea typeface="Roboto" pitchFamily="2" charset="0"/>
              </a:rPr>
              <a:t>Position the Philippines as a premier tourist destination in </a:t>
            </a:r>
            <a:r>
              <a:rPr lang="en-US" sz="1800" dirty="0" smtClean="0">
                <a:latin typeface="Roboto" pitchFamily="2" charset="0"/>
                <a:ea typeface="Roboto" pitchFamily="2" charset="0"/>
              </a:rPr>
              <a:t>Asia</a:t>
            </a:r>
            <a:endParaRPr lang="en-US" sz="1800" dirty="0">
              <a:latin typeface="Roboto" pitchFamily="2" charset="0"/>
              <a:ea typeface="Roboto" pitchFamily="2" charset="0"/>
            </a:endParaRPr>
          </a:p>
        </p:txBody>
      </p:sp>
      <p:sp>
        <p:nvSpPr>
          <p:cNvPr id="18" name="Oval 17"/>
          <p:cNvSpPr/>
          <p:nvPr/>
        </p:nvSpPr>
        <p:spPr>
          <a:xfrm>
            <a:off x="-2032000" y="-2657475"/>
            <a:ext cx="7213600" cy="12211050"/>
          </a:xfrm>
          <a:prstGeom prst="ellipse">
            <a:avLst/>
          </a:prstGeom>
          <a:solidFill>
            <a:srgbClr val="7030A0">
              <a:alpha val="74902"/>
            </a:srgbClr>
          </a:solidFill>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pic>
        <p:nvPicPr>
          <p:cNvPr id="17" name="Picture 17"/>
          <p:cNvPicPr>
            <a:picLocks noChangeAspect="1" noChangeArrowheads="1"/>
          </p:cNvPicPr>
          <p:nvPr/>
        </p:nvPicPr>
        <p:blipFill rotWithShape="1">
          <a:blip r:embed="rId2">
            <a:extLst>
              <a:ext uri="{28A0092B-C50C-407E-A947-70E740481C1C}">
                <a14:useLocalDpi xmlns:a14="http://schemas.microsoft.com/office/drawing/2010/main" val="0"/>
              </a:ext>
            </a:extLst>
          </a:blip>
          <a:srcRect r="69636"/>
          <a:stretch/>
        </p:blipFill>
        <p:spPr bwMode="auto">
          <a:xfrm>
            <a:off x="2" y="0"/>
            <a:ext cx="37019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68" y="622301"/>
            <a:ext cx="2745331" cy="205899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712578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7"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3" grpId="0" build="p"/>
      <p:bldP spid="16" grpId="0" build="p"/>
      <p:bldP spid="5" grpId="0" build="p"/>
      <p:bldP spid="6" grpId="0" build="p"/>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016000" y="645459"/>
            <a:ext cx="13004800" cy="5815532"/>
          </a:xfrm>
          <a:prstGeom prst="rect">
            <a:avLst/>
          </a:prstGeom>
          <a:solidFill>
            <a:schemeClr val="bg1"/>
          </a:solidFill>
          <a:ln>
            <a:noFill/>
          </a:ln>
          <a:effectLst>
            <a:glow>
              <a:schemeClr val="accent1">
                <a:alpha val="40000"/>
              </a:schemeClr>
            </a:glow>
            <a:softEdge rad="1092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PH">
              <a:solidFill>
                <a:prstClr val="white"/>
              </a:solidFill>
            </a:endParaRPr>
          </a:p>
        </p:txBody>
      </p:sp>
      <p:sp>
        <p:nvSpPr>
          <p:cNvPr id="3" name="Text Placeholder 2"/>
          <p:cNvSpPr>
            <a:spLocks noGrp="1"/>
          </p:cNvSpPr>
          <p:nvPr>
            <p:ph type="body" idx="1"/>
          </p:nvPr>
        </p:nvSpPr>
        <p:spPr>
          <a:xfrm>
            <a:off x="6502400" y="475622"/>
            <a:ext cx="5689600" cy="2049462"/>
          </a:xfrm>
        </p:spPr>
        <p:txBody>
          <a:bodyPr>
            <a:noAutofit/>
          </a:bodyPr>
          <a:lstStyle/>
          <a:p>
            <a:r>
              <a:rPr lang="en-US" sz="4800" dirty="0" smtClean="0">
                <a:solidFill>
                  <a:srgbClr val="7030A0"/>
                </a:solidFill>
                <a:latin typeface="Balloon" pitchFamily="34" charset="0"/>
              </a:rPr>
              <a:t>Sustainable Tourism</a:t>
            </a:r>
            <a:endParaRPr lang="en-US" sz="1400" dirty="0">
              <a:latin typeface="Balloon" pitchFamily="34" charset="0"/>
            </a:endParaRPr>
          </a:p>
        </p:txBody>
      </p:sp>
      <p:sp>
        <p:nvSpPr>
          <p:cNvPr id="16" name="Content Placeholder 15"/>
          <p:cNvSpPr>
            <a:spLocks noGrp="1"/>
          </p:cNvSpPr>
          <p:nvPr>
            <p:ph sz="half" idx="2"/>
          </p:nvPr>
        </p:nvSpPr>
        <p:spPr>
          <a:xfrm>
            <a:off x="6400800" y="2582909"/>
            <a:ext cx="5384800" cy="3036888"/>
          </a:xfrm>
        </p:spPr>
        <p:txBody>
          <a:bodyPr>
            <a:noAutofit/>
          </a:bodyPr>
          <a:lstStyle/>
          <a:p>
            <a:pPr marL="0" indent="0">
              <a:buNone/>
            </a:pPr>
            <a:r>
              <a:rPr lang="en-US" b="1" i="1" dirty="0" smtClean="0">
                <a:latin typeface="Roboto" pitchFamily="2" charset="0"/>
                <a:ea typeface="Roboto" pitchFamily="2" charset="0"/>
              </a:rPr>
              <a:t>“Tourism </a:t>
            </a:r>
            <a:r>
              <a:rPr lang="en-US" b="1" i="1" dirty="0">
                <a:latin typeface="Roboto" pitchFamily="2" charset="0"/>
                <a:ea typeface="Roboto" pitchFamily="2" charset="0"/>
              </a:rPr>
              <a:t>that takes full account of its current and future economic, social and environmental impacts, addressing the needs of visitors, the industry, the environment and host communities"</a:t>
            </a:r>
            <a:r>
              <a:rPr lang="en-US" dirty="0">
                <a:latin typeface="Roboto" pitchFamily="2" charset="0"/>
                <a:ea typeface="Roboto" pitchFamily="2" charset="0"/>
              </a:rPr>
              <a:t/>
            </a:r>
            <a:br>
              <a:rPr lang="en-US" dirty="0">
                <a:latin typeface="Roboto" pitchFamily="2" charset="0"/>
                <a:ea typeface="Roboto" pitchFamily="2" charset="0"/>
              </a:rPr>
            </a:br>
            <a:endParaRPr lang="en-US" dirty="0">
              <a:latin typeface="Roboto" pitchFamily="2" charset="0"/>
              <a:ea typeface="Roboto" pitchFamily="2" charset="0"/>
            </a:endParaRPr>
          </a:p>
        </p:txBody>
      </p:sp>
      <p:sp>
        <p:nvSpPr>
          <p:cNvPr id="18" name="Oval 17"/>
          <p:cNvSpPr/>
          <p:nvPr/>
        </p:nvSpPr>
        <p:spPr>
          <a:xfrm>
            <a:off x="-1710684" y="-2657475"/>
            <a:ext cx="9144000" cy="12211050"/>
          </a:xfrm>
          <a:prstGeom prst="ellipse">
            <a:avLst/>
          </a:prstGeom>
          <a:solidFill>
            <a:srgbClr val="7030A0">
              <a:alpha val="74902"/>
            </a:srgbClr>
          </a:solidFill>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pic>
        <p:nvPicPr>
          <p:cNvPr id="17" name="Picture 17"/>
          <p:cNvPicPr>
            <a:picLocks noChangeAspect="1" noChangeArrowheads="1"/>
          </p:cNvPicPr>
          <p:nvPr/>
        </p:nvPicPr>
        <p:blipFill rotWithShape="1">
          <a:blip r:embed="rId3">
            <a:extLst>
              <a:ext uri="{28A0092B-C50C-407E-A947-70E740481C1C}">
                <a14:useLocalDpi xmlns:a14="http://schemas.microsoft.com/office/drawing/2010/main" val="0"/>
              </a:ext>
            </a:extLst>
          </a:blip>
          <a:srcRect l="-1" r="50000"/>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672353"/>
            <a:ext cx="6096000" cy="8216154"/>
          </a:xfrm>
          <a:prstGeom prst="rect">
            <a:avLst/>
          </a:prstGeom>
          <a:solidFill>
            <a:schemeClr val="bg1"/>
          </a:solidFill>
          <a:ln>
            <a:noFill/>
          </a:ln>
          <a:effectLst>
            <a:glow>
              <a:schemeClr val="accent1">
                <a:alpha val="40000"/>
              </a:schemeClr>
            </a:glow>
            <a:softEdge rad="1092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PH">
              <a:solidFill>
                <a:prstClr val="white"/>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1" y="475622"/>
            <a:ext cx="2745331" cy="1791328"/>
          </a:xfrm>
          <a:prstGeom prst="rect">
            <a:avLst/>
          </a:prstGeom>
          <a:effectLst>
            <a:outerShdw blurRad="50800" dist="38100" dir="8100000" algn="tr" rotWithShape="0">
              <a:prstClr val="black">
                <a:alpha val="40000"/>
              </a:prstClr>
            </a:out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500" y="2305089"/>
            <a:ext cx="7749631" cy="435916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500" y="2305089"/>
            <a:ext cx="7749631" cy="4359167"/>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500" y="2305089"/>
            <a:ext cx="7749631" cy="4359167"/>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000" y="2305089"/>
            <a:ext cx="7749629" cy="4359167"/>
          </a:xfrm>
          <a:prstGeom prst="rect">
            <a:avLst/>
          </a:prstGeom>
        </p:spPr>
      </p:pic>
    </p:spTree>
    <p:extLst>
      <p:ext uri="{BB962C8B-B14F-4D97-AF65-F5344CB8AC3E}">
        <p14:creationId xmlns:p14="http://schemas.microsoft.com/office/powerpoint/2010/main" val="918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7"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25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3000"/>
                            </p:stCondLst>
                            <p:childTnLst>
                              <p:par>
                                <p:cTn id="45" presetID="10" presetClass="entr" presetSubtype="0"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par>
                          <p:cTn id="48" fill="hold">
                            <p:stCondLst>
                              <p:cond delay="35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6" grpId="0" build="p"/>
      <p:bldP spid="18"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ontent Placeholder 1"/>
          <p:cNvSpPr>
            <a:spLocks noGrp="1"/>
          </p:cNvSpPr>
          <p:nvPr>
            <p:ph idx="1"/>
          </p:nvPr>
        </p:nvSpPr>
        <p:spPr>
          <a:xfrm>
            <a:off x="609600" y="1752600"/>
            <a:ext cx="10972800" cy="3581400"/>
          </a:xfrm>
        </p:spPr>
        <p:txBody>
          <a:bodyPr/>
          <a:lstStyle/>
          <a:p>
            <a:pPr marL="0" indent="0">
              <a:buNone/>
            </a:pPr>
            <a:r>
              <a:rPr lang="en-PH" b="1" dirty="0" smtClean="0">
                <a:latin typeface="Roboto" pitchFamily="2" charset="0"/>
                <a:ea typeface="Roboto" pitchFamily="2" charset="0"/>
              </a:rPr>
              <a:t>Neither </a:t>
            </a:r>
            <a:r>
              <a:rPr lang="en-PH" b="1" dirty="0">
                <a:latin typeface="Roboto" pitchFamily="2" charset="0"/>
                <a:ea typeface="Roboto" pitchFamily="2" charset="0"/>
              </a:rPr>
              <a:t>the natural environment nor the socio-cultural fabric of the host communities will be impaired by the arrival of tourists.</a:t>
            </a:r>
          </a:p>
          <a:p>
            <a:pPr lvl="1"/>
            <a:endParaRPr lang="en-PH" sz="1000" dirty="0" smtClean="0">
              <a:latin typeface="Roboto" pitchFamily="2" charset="0"/>
              <a:ea typeface="Roboto" pitchFamily="2" charset="0"/>
            </a:endParaRPr>
          </a:p>
          <a:p>
            <a:pPr lvl="1"/>
            <a:r>
              <a:rPr lang="en-PH" dirty="0" smtClean="0">
                <a:latin typeface="Roboto" pitchFamily="2" charset="0"/>
                <a:ea typeface="Roboto" pitchFamily="2" charset="0"/>
              </a:rPr>
              <a:t>Protecting </a:t>
            </a:r>
            <a:r>
              <a:rPr lang="en-PH" dirty="0">
                <a:latin typeface="Roboto" pitchFamily="2" charset="0"/>
                <a:ea typeface="Roboto" pitchFamily="2" charset="0"/>
              </a:rPr>
              <a:t>and preserving scenic views, natural habitats and wildlife</a:t>
            </a:r>
          </a:p>
          <a:p>
            <a:pPr lvl="1"/>
            <a:endParaRPr lang="en-PH" sz="1000" dirty="0" smtClean="0">
              <a:latin typeface="Roboto" pitchFamily="2" charset="0"/>
              <a:ea typeface="Roboto" pitchFamily="2" charset="0"/>
            </a:endParaRPr>
          </a:p>
          <a:p>
            <a:pPr lvl="1"/>
            <a:r>
              <a:rPr lang="en-PH" dirty="0" smtClean="0">
                <a:latin typeface="Roboto" pitchFamily="2" charset="0"/>
                <a:ea typeface="Roboto" pitchFamily="2" charset="0"/>
              </a:rPr>
              <a:t>Protect </a:t>
            </a:r>
            <a:r>
              <a:rPr lang="en-PH" dirty="0">
                <a:latin typeface="Roboto" pitchFamily="2" charset="0"/>
                <a:ea typeface="Roboto" pitchFamily="2" charset="0"/>
              </a:rPr>
              <a:t>local culture and tradition, social fabric and sense of </a:t>
            </a:r>
            <a:r>
              <a:rPr lang="en-PH" dirty="0" smtClean="0">
                <a:latin typeface="Roboto" pitchFamily="2" charset="0"/>
                <a:ea typeface="Roboto" pitchFamily="2" charset="0"/>
              </a:rPr>
              <a:t>place</a:t>
            </a:r>
            <a:endParaRPr lang="en-PH" dirty="0">
              <a:latin typeface="Roboto" pitchFamily="2" charset="0"/>
              <a:ea typeface="Roboto" pitchFamily="2" charset="0"/>
            </a:endParaRPr>
          </a:p>
        </p:txBody>
      </p:sp>
      <p:sp>
        <p:nvSpPr>
          <p:cNvPr id="3" name="Title 2"/>
          <p:cNvSpPr>
            <a:spLocks noGrp="1"/>
          </p:cNvSpPr>
          <p:nvPr>
            <p:ph type="title"/>
          </p:nvPr>
        </p:nvSpPr>
        <p:spPr>
          <a:xfrm>
            <a:off x="609600" y="838200"/>
            <a:ext cx="10972800" cy="914400"/>
          </a:xfrm>
        </p:spPr>
        <p:txBody>
          <a:bodyPr/>
          <a:lstStyle/>
          <a:p>
            <a:r>
              <a:rPr lang="en-PH" sz="4000" b="1" dirty="0">
                <a:latin typeface="Balloon" pitchFamily="34" charset="0"/>
              </a:rPr>
              <a:t>Sustainable Tourism Development</a:t>
            </a:r>
            <a:endParaRPr lang="en-PH" sz="4800" b="1" dirty="0">
              <a:latin typeface="Balloon" pitchFamily="34" charset="0"/>
            </a:endParaRPr>
          </a:p>
        </p:txBody>
      </p:sp>
    </p:spTree>
    <p:extLst>
      <p:ext uri="{BB962C8B-B14F-4D97-AF65-F5344CB8AC3E}">
        <p14:creationId xmlns:p14="http://schemas.microsoft.com/office/powerpoint/2010/main" val="682964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6.jpg"/>
          <p:cNvPicPr>
            <a:picLocks noChangeAspect="1"/>
          </p:cNvPicPr>
          <p:nvPr/>
        </p:nvPicPr>
        <p:blipFill>
          <a:blip r:embed="rId3" cstate="print"/>
          <a:stretch>
            <a:fillRect/>
          </a:stretch>
        </p:blipFill>
        <p:spPr>
          <a:xfrm>
            <a:off x="0" y="0"/>
            <a:ext cx="12192000" cy="6858000"/>
          </a:xfrm>
          <a:prstGeom prst="rect">
            <a:avLst/>
          </a:prstGeom>
        </p:spPr>
      </p:pic>
      <p:sp>
        <p:nvSpPr>
          <p:cNvPr id="6" name="Rectangle 5"/>
          <p:cNvSpPr/>
          <p:nvPr/>
        </p:nvSpPr>
        <p:spPr>
          <a:xfrm>
            <a:off x="0" y="2080419"/>
            <a:ext cx="12192000" cy="2590800"/>
          </a:xfrm>
          <a:prstGeom prst="rect">
            <a:avLst/>
          </a:prstGeom>
          <a:solidFill>
            <a:srgbClr val="FF0000">
              <a:alpha val="85098"/>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PH">
              <a:solidFill>
                <a:prstClr val="white"/>
              </a:solidFill>
            </a:endParaRPr>
          </a:p>
        </p:txBody>
      </p:sp>
      <p:sp>
        <p:nvSpPr>
          <p:cNvPr id="3" name="Content Placeholder 2"/>
          <p:cNvSpPr>
            <a:spLocks noGrp="1"/>
          </p:cNvSpPr>
          <p:nvPr>
            <p:ph idx="1"/>
          </p:nvPr>
        </p:nvSpPr>
        <p:spPr>
          <a:xfrm>
            <a:off x="-140304" y="2362200"/>
            <a:ext cx="12433904" cy="5035378"/>
          </a:xfrm>
        </p:spPr>
        <p:txBody>
          <a:bodyPr>
            <a:normAutofit/>
          </a:bodyPr>
          <a:lstStyle/>
          <a:p>
            <a:pPr marL="0" indent="0" algn="ctr">
              <a:lnSpc>
                <a:spcPts val="7500"/>
              </a:lnSpc>
              <a:spcBef>
                <a:spcPct val="0"/>
              </a:spcBef>
              <a:buClr>
                <a:srgbClr val="FF0000"/>
              </a:buClr>
              <a:buSzPct val="25000"/>
              <a:buNone/>
              <a:defRPr/>
            </a:pPr>
            <a:r>
              <a:rPr lang="en-PH" sz="4800" b="1" dirty="0" smtClean="0">
                <a:solidFill>
                  <a:schemeClr val="bg1"/>
                </a:solidFill>
                <a:latin typeface="Roboto" pitchFamily="2" charset="0"/>
                <a:ea typeface="Roboto" pitchFamily="2" charset="0"/>
              </a:rPr>
              <a:t>Western </a:t>
            </a:r>
            <a:r>
              <a:rPr lang="en-PH" sz="4800" b="1" dirty="0" err="1" smtClean="0">
                <a:solidFill>
                  <a:schemeClr val="bg1"/>
                </a:solidFill>
                <a:latin typeface="Roboto" pitchFamily="2" charset="0"/>
                <a:ea typeface="Roboto" pitchFamily="2" charset="0"/>
              </a:rPr>
              <a:t>Visayas</a:t>
            </a:r>
            <a:r>
              <a:rPr lang="en-PH" sz="4800" b="1" dirty="0" smtClean="0">
                <a:solidFill>
                  <a:schemeClr val="bg1"/>
                </a:solidFill>
                <a:latin typeface="Roboto" pitchFamily="2" charset="0"/>
                <a:ea typeface="Roboto" pitchFamily="2" charset="0"/>
              </a:rPr>
              <a:t> Vision 2022:</a:t>
            </a:r>
          </a:p>
          <a:p>
            <a:pPr marL="0" indent="0" algn="ctr">
              <a:lnSpc>
                <a:spcPts val="7500"/>
              </a:lnSpc>
              <a:spcBef>
                <a:spcPct val="0"/>
              </a:spcBef>
              <a:buClr>
                <a:srgbClr val="FF0000"/>
              </a:buClr>
              <a:buSzPct val="25000"/>
              <a:buNone/>
              <a:defRPr/>
            </a:pPr>
            <a:r>
              <a:rPr lang="en-PH" sz="7200" cap="all" dirty="0" smtClean="0">
                <a:solidFill>
                  <a:schemeClr val="bg1"/>
                </a:solidFill>
                <a:latin typeface="Steelfish" panose="02010608020202040504" pitchFamily="2" charset="0"/>
              </a:rPr>
              <a:t>A SUSTAINABLE tourism-driven region</a:t>
            </a:r>
          </a:p>
          <a:p>
            <a:pPr>
              <a:lnSpc>
                <a:spcPts val="7500"/>
              </a:lnSpc>
              <a:buClr>
                <a:srgbClr val="FF0000"/>
              </a:buClr>
              <a:buSzPct val="25000"/>
              <a:buNone/>
            </a:pPr>
            <a:endParaRPr lang="en-US" sz="1800" dirty="0"/>
          </a:p>
        </p:txBody>
      </p:sp>
    </p:spTree>
    <p:extLst>
      <p:ext uri="{BB962C8B-B14F-4D97-AF65-F5344CB8AC3E}">
        <p14:creationId xmlns:p14="http://schemas.microsoft.com/office/powerpoint/2010/main" val="672866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rot="16200000">
            <a:off x="2673737" y="-2660279"/>
            <a:ext cx="6844553" cy="12192000"/>
          </a:xfrm>
          <a:prstGeom prst="rect">
            <a:avLst/>
          </a:prstGeom>
          <a:gradFill>
            <a:gsLst>
              <a:gs pos="0">
                <a:schemeClr val="accent1">
                  <a:tint val="66000"/>
                  <a:satMod val="160000"/>
                  <a:alpha val="0"/>
                </a:schemeClr>
              </a:gs>
              <a:gs pos="64000">
                <a:schemeClr val="accent6">
                  <a:lumMod val="60000"/>
                  <a:lumOff val="40000"/>
                  <a:alpha val="45000"/>
                </a:schemeClr>
              </a:gs>
              <a:gs pos="100000">
                <a:srgbClr val="7030A0">
                  <a:alpha val="74000"/>
                </a:srgb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0" name="Title 1"/>
          <p:cNvSpPr>
            <a:spLocks noGrp="1"/>
          </p:cNvSpPr>
          <p:nvPr>
            <p:ph type="title"/>
          </p:nvPr>
        </p:nvSpPr>
        <p:spPr>
          <a:xfrm>
            <a:off x="0" y="152400"/>
            <a:ext cx="12192000" cy="1143000"/>
          </a:xfrm>
        </p:spPr>
        <p:txBody>
          <a:bodyPr>
            <a:noAutofit/>
          </a:bodyPr>
          <a:lstStyle/>
          <a:p>
            <a:r>
              <a:rPr lang="en-PH" sz="4800" b="1" dirty="0" smtClean="0">
                <a:solidFill>
                  <a:srgbClr val="FF0000"/>
                </a:solidFill>
                <a:latin typeface="Balloon" pitchFamily="34" charset="0"/>
              </a:rPr>
              <a:t>2018 WV TOURIST ARRIVALS</a:t>
            </a:r>
            <a:endParaRPr lang="en-PH" sz="4800" b="1" dirty="0">
              <a:solidFill>
                <a:schemeClr val="tx1">
                  <a:lumMod val="75000"/>
                  <a:lumOff val="25000"/>
                </a:schemeClr>
              </a:solidFill>
              <a:latin typeface="Balloon" pitchFamily="34" charset="0"/>
            </a:endParaRPr>
          </a:p>
        </p:txBody>
      </p:sp>
      <p:sp>
        <p:nvSpPr>
          <p:cNvPr id="14" name="Title 1"/>
          <p:cNvSpPr txBox="1">
            <a:spLocks/>
          </p:cNvSpPr>
          <p:nvPr/>
        </p:nvSpPr>
        <p:spPr>
          <a:xfrm>
            <a:off x="0" y="838200"/>
            <a:ext cx="1219200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endParaRPr lang="en-PH" sz="2000" dirty="0">
              <a:solidFill>
                <a:srgbClr val="FF0000"/>
              </a:solidFill>
              <a:latin typeface="Balloon" pitchFamily="34" charset="0"/>
              <a:ea typeface="Roboto" pitchFamily="2" charset="0"/>
            </a:endParaRPr>
          </a:p>
        </p:txBody>
      </p:sp>
      <p:sp>
        <p:nvSpPr>
          <p:cNvPr id="11" name="Rectangle 10"/>
          <p:cNvSpPr/>
          <p:nvPr/>
        </p:nvSpPr>
        <p:spPr>
          <a:xfrm rot="16200000">
            <a:off x="1358914" y="-1419867"/>
            <a:ext cx="4495801" cy="10840723"/>
          </a:xfrm>
          <a:prstGeom prst="rect">
            <a:avLst/>
          </a:prstGeom>
          <a:gradFill>
            <a:gsLst>
              <a:gs pos="0">
                <a:schemeClr val="bg1">
                  <a:alpha val="0"/>
                </a:schemeClr>
              </a:gs>
              <a:gs pos="47000">
                <a:schemeClr val="bg1">
                  <a:alpha val="88000"/>
                </a:schemeClr>
              </a:gs>
              <a:gs pos="100000">
                <a:schemeClr val="bg1">
                  <a:alpha val="0"/>
                </a:schemeClr>
              </a:gs>
            </a:gsLst>
            <a:lin ang="5400000" scaled="0"/>
          </a:gradFill>
          <a:ln>
            <a:noFill/>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518535142"/>
              </p:ext>
            </p:extLst>
          </p:nvPr>
        </p:nvGraphicFramePr>
        <p:xfrm>
          <a:off x="-3" y="1756793"/>
          <a:ext cx="7213603" cy="4495798"/>
        </p:xfrm>
        <a:graphic>
          <a:graphicData uri="http://schemas.openxmlformats.org/drawingml/2006/table">
            <a:tbl>
              <a:tblPr firstRow="1" bandRow="1">
                <a:tableStyleId>{5C22544A-7EE6-4342-B048-85BDC9FD1C3A}</a:tableStyleId>
              </a:tblPr>
              <a:tblGrid>
                <a:gridCol w="2540003"/>
                <a:gridCol w="4673600"/>
              </a:tblGrid>
              <a:tr h="1559603">
                <a:tc>
                  <a:txBody>
                    <a:bodyPr/>
                    <a:lstStyle/>
                    <a:p>
                      <a:pPr algn="ctr" fontAlgn="b"/>
                      <a:r>
                        <a:rPr lang="en-US" sz="2400" b="1" i="0" u="none" strike="noStrike" dirty="0" smtClean="0">
                          <a:solidFill>
                            <a:srgbClr val="000000"/>
                          </a:solidFill>
                          <a:effectLst/>
                          <a:latin typeface="Roboto" pitchFamily="2" charset="0"/>
                          <a:ea typeface="Roboto" pitchFamily="2" charset="0"/>
                        </a:rPr>
                        <a:t>GRAND TOTAL</a:t>
                      </a:r>
                      <a:endParaRPr lang="en-US" sz="2400" b="1" i="0" u="none" strike="noStrike" dirty="0">
                        <a:solidFill>
                          <a:srgbClr val="000000"/>
                        </a:solidFill>
                        <a:effectLst/>
                        <a:latin typeface="Roboto" pitchFamily="2" charset="0"/>
                        <a:ea typeface="Roboto" pitchFamily="2" charset="0"/>
                      </a:endParaRPr>
                    </a:p>
                  </a:txBody>
                  <a:tcPr marL="243840" marR="12700" marT="9525"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800" b="1" i="0" u="none" strike="noStrike" dirty="0" smtClean="0">
                          <a:solidFill>
                            <a:srgbClr val="000000"/>
                          </a:solidFill>
                          <a:effectLst/>
                          <a:latin typeface="Roboto" pitchFamily="2" charset="0"/>
                          <a:ea typeface="Roboto" pitchFamily="2" charset="0"/>
                        </a:rPr>
                        <a:t>4,955,898</a:t>
                      </a:r>
                    </a:p>
                  </a:txBody>
                  <a:tcPr marL="0" marR="1950720" marT="9525"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587239">
                <a:tc>
                  <a:txBody>
                    <a:bodyPr/>
                    <a:lstStyle/>
                    <a:p>
                      <a:pPr algn="ctr" fontAlgn="b"/>
                      <a:r>
                        <a:rPr lang="en-US" sz="1600" b="1" i="0" u="none" strike="noStrike" dirty="0">
                          <a:solidFill>
                            <a:srgbClr val="000000"/>
                          </a:solidFill>
                          <a:effectLst/>
                          <a:latin typeface="Roboto" pitchFamily="2" charset="0"/>
                          <a:ea typeface="Roboto" pitchFamily="2" charset="0"/>
                        </a:rPr>
                        <a:t>Overseas </a:t>
                      </a:r>
                      <a:r>
                        <a:rPr lang="en-US" sz="1600" b="1" i="0" u="none" strike="noStrike" dirty="0" err="1">
                          <a:solidFill>
                            <a:srgbClr val="000000"/>
                          </a:solidFill>
                          <a:effectLst/>
                          <a:latin typeface="Roboto" pitchFamily="2" charset="0"/>
                          <a:ea typeface="Roboto" pitchFamily="2" charset="0"/>
                        </a:rPr>
                        <a:t>Fils</a:t>
                      </a:r>
                      <a:r>
                        <a:rPr lang="en-US" sz="1600" b="1" i="0" u="none" strike="noStrike" dirty="0">
                          <a:solidFill>
                            <a:srgbClr val="000000"/>
                          </a:solidFill>
                          <a:effectLst/>
                          <a:latin typeface="Roboto" pitchFamily="2" charset="0"/>
                          <a:ea typeface="Roboto" pitchFamily="2" charset="0"/>
                        </a:rPr>
                        <a:t>.</a:t>
                      </a:r>
                    </a:p>
                  </a:txBody>
                  <a:tcPr marL="243840" marR="12700" marT="9525"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600" b="1" i="0" u="none" strike="noStrike" dirty="0" smtClean="0">
                          <a:solidFill>
                            <a:srgbClr val="000000"/>
                          </a:solidFill>
                          <a:effectLst/>
                          <a:latin typeface="Roboto" pitchFamily="2" charset="0"/>
                          <a:ea typeface="Roboto" pitchFamily="2" charset="0"/>
                        </a:rPr>
                        <a:t>43,095</a:t>
                      </a:r>
                      <a:endParaRPr lang="en-US" sz="1600" b="1" i="0" u="none" strike="noStrike" dirty="0">
                        <a:solidFill>
                          <a:srgbClr val="000000"/>
                        </a:solidFill>
                        <a:effectLst/>
                        <a:latin typeface="Roboto" pitchFamily="2" charset="0"/>
                        <a:ea typeface="Roboto" pitchFamily="2" charset="0"/>
                      </a:endParaRPr>
                    </a:p>
                  </a:txBody>
                  <a:tcPr marL="0" marR="1950720" marT="9525"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587239">
                <a:tc>
                  <a:txBody>
                    <a:bodyPr/>
                    <a:lstStyle/>
                    <a:p>
                      <a:pPr algn="ctr" fontAlgn="b"/>
                      <a:r>
                        <a:rPr lang="en-US" sz="1600" b="1" i="0" u="none" strike="noStrike" dirty="0" smtClean="0">
                          <a:solidFill>
                            <a:srgbClr val="000000"/>
                          </a:solidFill>
                          <a:effectLst/>
                          <a:latin typeface="Roboto" pitchFamily="2" charset="0"/>
                          <a:ea typeface="Roboto" pitchFamily="2" charset="0"/>
                        </a:rPr>
                        <a:t>Domestic</a:t>
                      </a:r>
                      <a:endParaRPr lang="en-US" sz="1600" b="1" i="0" u="none" strike="noStrike" dirty="0">
                        <a:solidFill>
                          <a:srgbClr val="000000"/>
                        </a:solidFill>
                        <a:effectLst/>
                        <a:latin typeface="Roboto" pitchFamily="2" charset="0"/>
                        <a:ea typeface="Roboto" pitchFamily="2" charset="0"/>
                      </a:endParaRPr>
                    </a:p>
                  </a:txBody>
                  <a:tcPr marL="243840" marR="12700" marT="9525"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600" b="1" i="0" u="none" strike="noStrike" dirty="0" smtClean="0">
                          <a:solidFill>
                            <a:srgbClr val="000000"/>
                          </a:solidFill>
                          <a:effectLst/>
                          <a:latin typeface="Roboto" pitchFamily="2" charset="0"/>
                          <a:ea typeface="Roboto" pitchFamily="2" charset="0"/>
                        </a:rPr>
                        <a:t>4,129,072</a:t>
                      </a:r>
                      <a:endParaRPr lang="en-US" sz="1600" b="1" i="0" u="none" strike="noStrike" dirty="0">
                        <a:solidFill>
                          <a:srgbClr val="000000"/>
                        </a:solidFill>
                        <a:effectLst/>
                        <a:latin typeface="Roboto" pitchFamily="2" charset="0"/>
                        <a:ea typeface="Roboto" pitchFamily="2" charset="0"/>
                      </a:endParaRPr>
                    </a:p>
                  </a:txBody>
                  <a:tcPr marL="0" marR="1950720" marT="9525"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587239">
                <a:tc>
                  <a:txBody>
                    <a:bodyPr/>
                    <a:lstStyle/>
                    <a:p>
                      <a:pPr algn="ctr" fontAlgn="b"/>
                      <a:r>
                        <a:rPr lang="en-US" sz="1600" b="1" i="0" u="none" strike="noStrike" dirty="0">
                          <a:solidFill>
                            <a:srgbClr val="000000"/>
                          </a:solidFill>
                          <a:effectLst/>
                          <a:latin typeface="Roboto" pitchFamily="2" charset="0"/>
                          <a:ea typeface="Roboto" pitchFamily="2" charset="0"/>
                        </a:rPr>
                        <a:t>Foreign</a:t>
                      </a:r>
                    </a:p>
                  </a:txBody>
                  <a:tcPr marL="243840" marR="12700" marT="9525"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600" b="1" i="0" u="none" strike="noStrike" dirty="0" smtClean="0">
                          <a:solidFill>
                            <a:srgbClr val="000000"/>
                          </a:solidFill>
                          <a:effectLst/>
                          <a:latin typeface="Roboto" pitchFamily="2" charset="0"/>
                          <a:ea typeface="Roboto" pitchFamily="2" charset="0"/>
                        </a:rPr>
                        <a:t>783,731</a:t>
                      </a:r>
                      <a:endParaRPr lang="en-US" sz="1600" b="1" i="0" u="none" strike="noStrike" dirty="0">
                        <a:solidFill>
                          <a:srgbClr val="000000"/>
                        </a:solidFill>
                        <a:effectLst/>
                        <a:latin typeface="Roboto" pitchFamily="2" charset="0"/>
                        <a:ea typeface="Roboto" pitchFamily="2" charset="0"/>
                      </a:endParaRPr>
                    </a:p>
                  </a:txBody>
                  <a:tcPr marL="0" marR="1950720" marT="9525"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587239">
                <a:tc>
                  <a:txBody>
                    <a:bodyPr/>
                    <a:lstStyle/>
                    <a:p>
                      <a:pPr algn="ctr" fontAlgn="b"/>
                      <a:r>
                        <a:rPr lang="en-US" sz="1600" b="1" i="0" u="none" strike="noStrike" dirty="0" smtClean="0">
                          <a:solidFill>
                            <a:srgbClr val="000000"/>
                          </a:solidFill>
                          <a:effectLst/>
                          <a:latin typeface="Roboto" pitchFamily="2" charset="0"/>
                          <a:ea typeface="Roboto" pitchFamily="2" charset="0"/>
                        </a:rPr>
                        <a:t>Receipts (</a:t>
                      </a:r>
                      <a:r>
                        <a:rPr lang="en-US" sz="1600" b="1" i="0" u="none" strike="noStrike" dirty="0" err="1" smtClean="0">
                          <a:solidFill>
                            <a:srgbClr val="000000"/>
                          </a:solidFill>
                          <a:effectLst/>
                          <a:latin typeface="Roboto" pitchFamily="2" charset="0"/>
                          <a:ea typeface="Roboto" pitchFamily="2" charset="0"/>
                        </a:rPr>
                        <a:t>Php</a:t>
                      </a:r>
                      <a:r>
                        <a:rPr lang="en-US" sz="1600" b="1" i="0" u="none" strike="noStrike" dirty="0" smtClean="0">
                          <a:solidFill>
                            <a:srgbClr val="000000"/>
                          </a:solidFill>
                          <a:effectLst/>
                          <a:latin typeface="Roboto" pitchFamily="2" charset="0"/>
                          <a:ea typeface="Roboto" pitchFamily="2" charset="0"/>
                        </a:rPr>
                        <a:t>)</a:t>
                      </a:r>
                      <a:endParaRPr lang="en-US" sz="1600" b="1" i="0" u="none" strike="noStrike" dirty="0">
                        <a:solidFill>
                          <a:srgbClr val="000000"/>
                        </a:solidFill>
                        <a:effectLst/>
                        <a:latin typeface="Roboto" pitchFamily="2" charset="0"/>
                        <a:ea typeface="Roboto" pitchFamily="2" charset="0"/>
                      </a:endParaRPr>
                    </a:p>
                  </a:txBody>
                  <a:tcPr marL="243840" marR="12700" marT="9525"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600" b="1" i="0" u="none" strike="noStrike" dirty="0" smtClean="0">
                          <a:solidFill>
                            <a:schemeClr val="tx1"/>
                          </a:solidFill>
                          <a:effectLst/>
                          <a:latin typeface="Roboto" pitchFamily="2" charset="0"/>
                          <a:ea typeface="Roboto" pitchFamily="2" charset="0"/>
                        </a:rPr>
                        <a:t>104,858,005,358.40</a:t>
                      </a:r>
                      <a:endParaRPr lang="en-US" sz="1600" b="1" i="0" u="none" strike="noStrike" dirty="0">
                        <a:solidFill>
                          <a:schemeClr val="tx1"/>
                        </a:solidFill>
                        <a:effectLst/>
                        <a:latin typeface="Roboto" pitchFamily="2" charset="0"/>
                        <a:ea typeface="Roboto" pitchFamily="2" charset="0"/>
                      </a:endParaRPr>
                    </a:p>
                  </a:txBody>
                  <a:tcPr marL="0" marR="1950720" marT="9525"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587239">
                <a:tc>
                  <a:txBody>
                    <a:bodyPr/>
                    <a:lstStyle/>
                    <a:p>
                      <a:pPr algn="ctr" fontAlgn="b"/>
                      <a:r>
                        <a:rPr lang="en-US" sz="1600" b="1" i="0" u="none" strike="noStrike" dirty="0">
                          <a:solidFill>
                            <a:srgbClr val="000000"/>
                          </a:solidFill>
                          <a:effectLst/>
                          <a:latin typeface="Roboto" pitchFamily="2" charset="0"/>
                          <a:ea typeface="Roboto" pitchFamily="2" charset="0"/>
                        </a:rPr>
                        <a:t>% </a:t>
                      </a:r>
                      <a:r>
                        <a:rPr lang="en-US" sz="1600" b="1" i="0" u="none" strike="noStrike" dirty="0" smtClean="0">
                          <a:solidFill>
                            <a:srgbClr val="000000"/>
                          </a:solidFill>
                          <a:effectLst/>
                          <a:latin typeface="Roboto" pitchFamily="2" charset="0"/>
                          <a:ea typeface="Roboto" pitchFamily="2" charset="0"/>
                        </a:rPr>
                        <a:t>Change/Growth (2017</a:t>
                      </a:r>
                      <a:r>
                        <a:rPr lang="en-US" sz="1600" b="1" i="0" u="none" strike="noStrike" baseline="0" dirty="0" smtClean="0">
                          <a:solidFill>
                            <a:srgbClr val="000000"/>
                          </a:solidFill>
                          <a:effectLst/>
                          <a:latin typeface="Roboto" pitchFamily="2" charset="0"/>
                          <a:ea typeface="Roboto" pitchFamily="2" charset="0"/>
                        </a:rPr>
                        <a:t> vs. 2018)</a:t>
                      </a:r>
                      <a:endParaRPr lang="en-US" sz="1600" b="1" i="0" u="none" strike="noStrike" dirty="0">
                        <a:solidFill>
                          <a:srgbClr val="000000"/>
                        </a:solidFill>
                        <a:effectLst/>
                        <a:latin typeface="Roboto" pitchFamily="2" charset="0"/>
                        <a:ea typeface="Roboto" pitchFamily="2" charset="0"/>
                      </a:endParaRPr>
                    </a:p>
                  </a:txBody>
                  <a:tcPr marL="243840" marR="12700" marT="9525"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600" b="1" i="0" u="none" strike="noStrike" dirty="0" smtClean="0">
                          <a:solidFill>
                            <a:srgbClr val="000000"/>
                          </a:solidFill>
                          <a:effectLst/>
                          <a:latin typeface="Roboto" pitchFamily="2" charset="0"/>
                          <a:ea typeface="Roboto" pitchFamily="2" charset="0"/>
                        </a:rPr>
                        <a:t>-15.33%</a:t>
                      </a:r>
                      <a:endParaRPr lang="en-US" sz="1600" b="1" i="0" u="none" strike="noStrike" dirty="0">
                        <a:solidFill>
                          <a:srgbClr val="000000"/>
                        </a:solidFill>
                        <a:effectLst/>
                        <a:latin typeface="Roboto" pitchFamily="2" charset="0"/>
                        <a:ea typeface="Roboto" pitchFamily="2" charset="0"/>
                      </a:endParaRPr>
                    </a:p>
                  </a:txBody>
                  <a:tcPr marL="0" marR="1950720" marT="9525"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7" name="Chart 6"/>
          <p:cNvGraphicFramePr>
            <a:graphicFrameLocks/>
          </p:cNvGraphicFramePr>
          <p:nvPr>
            <p:extLst>
              <p:ext uri="{D42A27DB-BD31-4B8C-83A1-F6EECF244321}">
                <p14:modId xmlns:p14="http://schemas.microsoft.com/office/powerpoint/2010/main" val="2853479393"/>
              </p:ext>
            </p:extLst>
          </p:nvPr>
        </p:nvGraphicFramePr>
        <p:xfrm>
          <a:off x="3917955" y="1028695"/>
          <a:ext cx="9232900" cy="59436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203203" y="6550968"/>
            <a:ext cx="11366500" cy="230832"/>
          </a:xfrm>
          <a:prstGeom prst="rect">
            <a:avLst/>
          </a:prstGeom>
          <a:noFill/>
        </p:spPr>
        <p:txBody>
          <a:bodyPr wrap="square" rtlCol="0">
            <a:spAutoFit/>
          </a:bodyPr>
          <a:lstStyle/>
          <a:p>
            <a:pPr algn="ctr" defTabSz="914400" fontAlgn="base">
              <a:spcBef>
                <a:spcPct val="0"/>
              </a:spcBef>
              <a:spcAft>
                <a:spcPct val="0"/>
              </a:spcAft>
            </a:pPr>
            <a:r>
              <a:rPr lang="en-PH" sz="900" i="1" dirty="0" smtClean="0">
                <a:solidFill>
                  <a:prstClr val="black"/>
                </a:solidFill>
                <a:latin typeface="Roboto" pitchFamily="2" charset="0"/>
                <a:ea typeface="Roboto" pitchFamily="2" charset="0"/>
                <a:cs typeface="Arial" charset="0"/>
              </a:rPr>
              <a:t>Sources: LGUs, Accommodation Establishments, </a:t>
            </a:r>
            <a:r>
              <a:rPr lang="en-PH" sz="900" i="1" dirty="0" err="1" smtClean="0">
                <a:solidFill>
                  <a:prstClr val="black"/>
                </a:solidFill>
                <a:latin typeface="Roboto" pitchFamily="2" charset="0"/>
                <a:ea typeface="Roboto" pitchFamily="2" charset="0"/>
                <a:cs typeface="Arial" charset="0"/>
              </a:rPr>
              <a:t>Caticlan</a:t>
            </a:r>
            <a:r>
              <a:rPr lang="en-PH" sz="900" i="1" dirty="0" smtClean="0">
                <a:solidFill>
                  <a:prstClr val="black"/>
                </a:solidFill>
                <a:latin typeface="Roboto" pitchFamily="2" charset="0"/>
                <a:ea typeface="Roboto" pitchFamily="2" charset="0"/>
                <a:cs typeface="Arial" charset="0"/>
              </a:rPr>
              <a:t> Jetty Port Final/Official  Western </a:t>
            </a:r>
            <a:r>
              <a:rPr lang="en-PH" sz="900" i="1" dirty="0" err="1" smtClean="0">
                <a:solidFill>
                  <a:prstClr val="black"/>
                </a:solidFill>
                <a:latin typeface="Roboto" pitchFamily="2" charset="0"/>
                <a:ea typeface="Roboto" pitchFamily="2" charset="0"/>
                <a:cs typeface="Arial" charset="0"/>
              </a:rPr>
              <a:t>Visayas</a:t>
            </a:r>
            <a:r>
              <a:rPr lang="en-PH" sz="900" i="1" dirty="0" smtClean="0">
                <a:solidFill>
                  <a:prstClr val="black"/>
                </a:solidFill>
                <a:latin typeface="Roboto" pitchFamily="2" charset="0"/>
                <a:ea typeface="Roboto" pitchFamily="2" charset="0"/>
                <a:cs typeface="Arial" charset="0"/>
              </a:rPr>
              <a:t> Tourist Arrivals Data</a:t>
            </a:r>
            <a:endParaRPr lang="en-PH" sz="900" i="1" dirty="0">
              <a:solidFill>
                <a:prstClr val="black"/>
              </a:solidFill>
              <a:latin typeface="Roboto" pitchFamily="2" charset="0"/>
              <a:ea typeface="Roboto" pitchFamily="2" charset="0"/>
              <a:cs typeface="Arial" charset="0"/>
            </a:endParaRPr>
          </a:p>
        </p:txBody>
      </p:sp>
    </p:spTree>
    <p:extLst>
      <p:ext uri="{BB962C8B-B14F-4D97-AF65-F5344CB8AC3E}">
        <p14:creationId xmlns:p14="http://schemas.microsoft.com/office/powerpoint/2010/main" val="256172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nodePh="1">
                                  <p:stCondLst>
                                    <p:cond delay="0"/>
                                  </p:stCondLst>
                                  <p:endCondLst>
                                    <p:cond evt="begin" delay="0">
                                      <p:tn val="10"/>
                                    </p:cond>
                                  </p:end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1"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right)">
                                      <p:cBhvr>
                                        <p:cTn id="21" dur="500"/>
                                        <p:tgtEl>
                                          <p:spTgt spid="4"/>
                                        </p:tgtEl>
                                      </p:cBhvr>
                                    </p:animEffect>
                                  </p:childTnLst>
                                </p:cTn>
                              </p:par>
                              <p:par>
                                <p:cTn id="22" presetID="22" presetClass="entr" presetSubtype="2" fill="hold" grpId="0" nodeType="withEffect">
                                  <p:stCondLst>
                                    <p:cond delay="25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1" grpId="0" animBg="1"/>
      <p:bldGraphic spid="7" grpId="0">
        <p:bldAsOne/>
      </p:bldGraphic>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2" name="Picture 26" descr="http://victoriabuzz.com/wp-content/uploads/2015/10/Travel-the-globe.jpg"/>
          <p:cNvPicPr>
            <a:picLocks noChangeAspect="1" noChangeArrowheads="1"/>
          </p:cNvPicPr>
          <p:nvPr/>
        </p:nvPicPr>
        <p:blipFill rotWithShape="1">
          <a:blip r:embed="rId2">
            <a:extLst>
              <a:ext uri="{28A0092B-C50C-407E-A947-70E740481C1C}">
                <a14:useLocalDpi xmlns:a14="http://schemas.microsoft.com/office/drawing/2010/main" val="0"/>
              </a:ext>
            </a:extLst>
          </a:blip>
          <a:srcRect l="7412" r="3646"/>
          <a:stretch/>
        </p:blipFill>
        <p:spPr bwMode="auto">
          <a:xfrm>
            <a:off x="0" y="4"/>
            <a:ext cx="12192000" cy="68666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4883" y="45490"/>
            <a:ext cx="12901765" cy="983231"/>
          </a:xfrm>
        </p:spPr>
        <p:txBody>
          <a:bodyPr>
            <a:normAutofit/>
          </a:bodyPr>
          <a:lstStyle/>
          <a:p>
            <a:pPr>
              <a:lnSpc>
                <a:spcPts val="4200"/>
              </a:lnSpc>
            </a:pPr>
            <a:r>
              <a:rPr lang="en-US" sz="3600" b="1" cap="all"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alloon" pitchFamily="34" charset="0"/>
              </a:rPr>
              <a:t>2018 Top 10 Foreign Tourist Markets</a:t>
            </a:r>
            <a:endParaRPr lang="en-PH" sz="3600" b="1" cap="all"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lloon"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92443701"/>
              </p:ext>
            </p:extLst>
          </p:nvPr>
        </p:nvGraphicFramePr>
        <p:xfrm>
          <a:off x="410632" y="990600"/>
          <a:ext cx="5482168" cy="5484324"/>
        </p:xfrm>
        <a:graphic>
          <a:graphicData uri="http://schemas.openxmlformats.org/drawingml/2006/table">
            <a:tbl>
              <a:tblPr>
                <a:tableStyleId>{5C22544A-7EE6-4342-B048-85BDC9FD1C3A}</a:tableStyleId>
              </a:tblPr>
              <a:tblGrid>
                <a:gridCol w="929289"/>
                <a:gridCol w="991676"/>
                <a:gridCol w="2122275"/>
                <a:gridCol w="1438928"/>
              </a:tblGrid>
              <a:tr h="457027">
                <a:tc gridSpan="3">
                  <a:txBody>
                    <a:bodyPr/>
                    <a:lstStyle/>
                    <a:p>
                      <a:pPr algn="ctr" fontAlgn="b"/>
                      <a:r>
                        <a:rPr lang="en-PH" sz="2000" b="1" i="0" u="none" strike="noStrike" dirty="0" smtClean="0">
                          <a:solidFill>
                            <a:schemeClr val="bg1"/>
                          </a:solidFill>
                          <a:effectLst/>
                          <a:latin typeface="Roboto" pitchFamily="2" charset="0"/>
                          <a:ea typeface="Roboto" pitchFamily="2" charset="0"/>
                        </a:rPr>
                        <a:t>PHILIPPINES</a:t>
                      </a:r>
                      <a:endParaRPr lang="en-PH" sz="2000" b="1" i="0" u="none" strike="noStrike" dirty="0">
                        <a:solidFill>
                          <a:schemeClr val="bg1"/>
                        </a:solidFill>
                        <a:effectLst/>
                        <a:latin typeface="Roboto" pitchFamily="2" charset="0"/>
                        <a:ea typeface="Roboto" pitchFamily="2" charset="0"/>
                      </a:endParaRPr>
                    </a:p>
                  </a:txBody>
                  <a:tcPr marL="12700" marR="12700" marT="9525" marB="0" anchor="ctr">
                    <a:solidFill>
                      <a:srgbClr val="FF0000">
                        <a:alpha val="90000"/>
                      </a:srgbClr>
                    </a:solidFill>
                  </a:tcPr>
                </a:tc>
                <a:tc hMerge="1">
                  <a:txBody>
                    <a:bodyPr/>
                    <a:lstStyle/>
                    <a:p>
                      <a:pPr algn="ctr" fontAlgn="b"/>
                      <a:endParaRPr lang="en-PH" sz="2000" b="1" i="0" u="none" strike="noStrike" dirty="0">
                        <a:solidFill>
                          <a:schemeClr val="bg1"/>
                        </a:solidFill>
                        <a:effectLst/>
                        <a:latin typeface="+mj-lt"/>
                      </a:endParaRPr>
                    </a:p>
                  </a:txBody>
                  <a:tcPr marL="9525" marR="9525" marT="9525" marB="0" anchor="ctr">
                    <a:solidFill>
                      <a:srgbClr val="FF0000">
                        <a:alpha val="90000"/>
                      </a:srgbClr>
                    </a:solidFill>
                  </a:tcPr>
                </a:tc>
                <a:tc hMerge="1">
                  <a:txBody>
                    <a:bodyPr/>
                    <a:lstStyle/>
                    <a:p>
                      <a:endParaRPr lang="en-US"/>
                    </a:p>
                  </a:txBody>
                  <a:tcPr/>
                </a:tc>
                <a:tc>
                  <a:txBody>
                    <a:bodyPr/>
                    <a:lstStyle/>
                    <a:p>
                      <a:pPr algn="ctr" fontAlgn="b"/>
                      <a:r>
                        <a:rPr lang="en-PH" sz="2000" b="1" i="0" u="none" strike="noStrike" dirty="0" smtClean="0">
                          <a:solidFill>
                            <a:schemeClr val="bg1"/>
                          </a:solidFill>
                          <a:effectLst/>
                          <a:latin typeface="+mj-lt"/>
                        </a:rPr>
                        <a:t>7.13 M</a:t>
                      </a:r>
                      <a:endParaRPr lang="en-PH" sz="2000" b="1" i="0" u="none" strike="noStrike" dirty="0">
                        <a:solidFill>
                          <a:schemeClr val="bg1"/>
                        </a:solidFill>
                        <a:effectLst/>
                        <a:latin typeface="+mj-lt"/>
                      </a:endParaRPr>
                    </a:p>
                  </a:txBody>
                  <a:tcPr marL="12700" marR="12700" marT="9525" marB="0" anchor="ctr">
                    <a:solidFill>
                      <a:srgbClr val="FF0000">
                        <a:alpha val="90000"/>
                      </a:srgbClr>
                    </a:solidFill>
                  </a:tcPr>
                </a:tc>
              </a:tr>
              <a:tr h="457027">
                <a:tc>
                  <a:txBody>
                    <a:bodyPr/>
                    <a:lstStyle/>
                    <a:p>
                      <a:pPr algn="ctr" fontAlgn="b"/>
                      <a:r>
                        <a:rPr lang="en-US" sz="1600" b="1" i="0" u="none" strike="noStrike" dirty="0" smtClean="0">
                          <a:solidFill>
                            <a:schemeClr val="bg1"/>
                          </a:solidFill>
                          <a:effectLst/>
                          <a:latin typeface="Roboto" pitchFamily="2" charset="0"/>
                          <a:ea typeface="Roboto" pitchFamily="2" charset="0"/>
                        </a:rPr>
                        <a:t>Rank</a:t>
                      </a:r>
                      <a:endParaRPr lang="en-PH" sz="1600" b="1" i="0" u="none" strike="noStrike" dirty="0">
                        <a:solidFill>
                          <a:schemeClr val="bg1"/>
                        </a:solidFill>
                        <a:effectLst/>
                        <a:latin typeface="Roboto" pitchFamily="2" charset="0"/>
                        <a:ea typeface="Roboto" pitchFamily="2" charset="0"/>
                      </a:endParaRPr>
                    </a:p>
                  </a:txBody>
                  <a:tcPr marL="12700" marR="12700" marT="9525" marB="0" anchor="ctr">
                    <a:solidFill>
                      <a:srgbClr val="FF0000">
                        <a:alpha val="90000"/>
                      </a:srgbClr>
                    </a:solidFill>
                  </a:tcPr>
                </a:tc>
                <a:tc gridSpan="2">
                  <a:txBody>
                    <a:bodyPr/>
                    <a:lstStyle/>
                    <a:p>
                      <a:pPr algn="ctr" fontAlgn="b"/>
                      <a:r>
                        <a:rPr lang="en-US" sz="1600" b="1" i="0" u="none" strike="noStrike" dirty="0" smtClean="0">
                          <a:solidFill>
                            <a:schemeClr val="bg1"/>
                          </a:solidFill>
                          <a:effectLst/>
                          <a:latin typeface="Roboto" pitchFamily="2" charset="0"/>
                          <a:ea typeface="Roboto" pitchFamily="2" charset="0"/>
                        </a:rPr>
                        <a:t>Country</a:t>
                      </a:r>
                      <a:endParaRPr lang="en-PH" sz="1600" b="1" i="0" u="none" strike="noStrike" dirty="0">
                        <a:solidFill>
                          <a:schemeClr val="bg1"/>
                        </a:solidFill>
                        <a:effectLst/>
                        <a:latin typeface="Roboto" pitchFamily="2" charset="0"/>
                        <a:ea typeface="Roboto" pitchFamily="2" charset="0"/>
                      </a:endParaRPr>
                    </a:p>
                  </a:txBody>
                  <a:tcPr marL="12700" marR="12700" marT="9525" marB="0" anchor="ctr">
                    <a:solidFill>
                      <a:srgbClr val="FF0000">
                        <a:alpha val="90000"/>
                      </a:srgbClr>
                    </a:solidFill>
                  </a:tcPr>
                </a:tc>
                <a:tc hMerge="1">
                  <a:txBody>
                    <a:bodyPr/>
                    <a:lstStyle/>
                    <a:p>
                      <a:pPr algn="ctr" fontAlgn="b"/>
                      <a:endParaRPr lang="en-PH" sz="2800" b="1" i="0" u="none" strike="noStrike" dirty="0">
                        <a:solidFill>
                          <a:schemeClr val="bg1"/>
                        </a:solidFill>
                        <a:effectLst/>
                        <a:latin typeface="+mj-lt"/>
                      </a:endParaRPr>
                    </a:p>
                  </a:txBody>
                  <a:tcPr marL="9525" marR="9525" marT="9525" marB="0" anchor="ctr">
                    <a:solidFill>
                      <a:srgbClr val="FF0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effectLst/>
                          <a:latin typeface="Roboto" pitchFamily="2" charset="0"/>
                          <a:ea typeface="Roboto" pitchFamily="2" charset="0"/>
                        </a:rPr>
                        <a:t>Market Share</a:t>
                      </a:r>
                      <a:endParaRPr lang="en-PH" sz="1600" b="1" i="0" u="none" strike="noStrike" dirty="0" smtClean="0">
                        <a:solidFill>
                          <a:schemeClr val="bg1"/>
                        </a:solidFill>
                        <a:effectLst/>
                        <a:latin typeface="Roboto" pitchFamily="2" charset="0"/>
                        <a:ea typeface="Roboto" pitchFamily="2" charset="0"/>
                      </a:endParaRPr>
                    </a:p>
                  </a:txBody>
                  <a:tcPr marL="12700" marR="12700" marT="9525" marB="0" anchor="ctr">
                    <a:solidFill>
                      <a:srgbClr val="FF0000">
                        <a:alpha val="90000"/>
                      </a:srgbClr>
                    </a:solidFill>
                  </a:tcPr>
                </a:tc>
              </a:tr>
              <a:tr h="457027">
                <a:tc>
                  <a:txBody>
                    <a:bodyPr/>
                    <a:lstStyle/>
                    <a:p>
                      <a:pPr algn="ctr" fontAlgn="b"/>
                      <a:r>
                        <a:rPr lang="en-PH" sz="2000" b="0" i="0" u="none" strike="noStrike" dirty="0" smtClean="0">
                          <a:effectLst/>
                          <a:latin typeface="Roboto" pitchFamily="2" charset="0"/>
                          <a:ea typeface="Roboto" pitchFamily="2" charset="0"/>
                        </a:rPr>
                        <a:t>1</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r>
                        <a:rPr lang="en-US" sz="1800" b="0" i="0" u="none" strike="noStrike" dirty="0" smtClean="0">
                          <a:solidFill>
                            <a:srgbClr val="000000"/>
                          </a:solidFill>
                          <a:effectLst/>
                          <a:latin typeface="Roboto" pitchFamily="2" charset="0"/>
                          <a:ea typeface="Roboto" pitchFamily="2" charset="0"/>
                        </a:rPr>
                        <a:t>Korea</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ctr" fontAlgn="b"/>
                      <a:r>
                        <a:rPr lang="en-US" sz="1800" b="0" i="0" u="none" strike="noStrike" dirty="0" smtClean="0">
                          <a:solidFill>
                            <a:srgbClr val="000000"/>
                          </a:solidFill>
                          <a:effectLst/>
                          <a:latin typeface="Roboto" pitchFamily="2" charset="0"/>
                          <a:ea typeface="Roboto" pitchFamily="2" charset="0"/>
                        </a:rPr>
                        <a:t>22.28%</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2</a:t>
                      </a: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r>
                        <a:rPr lang="en-US" sz="1800" b="0" i="0" u="none" strike="noStrike" dirty="0" smtClean="0">
                          <a:solidFill>
                            <a:srgbClr val="000000"/>
                          </a:solidFill>
                          <a:effectLst/>
                          <a:latin typeface="Roboto" pitchFamily="2" charset="0"/>
                          <a:ea typeface="Roboto" pitchFamily="2" charset="0"/>
                        </a:rPr>
                        <a:t>China</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ctr" fontAlgn="b"/>
                      <a:r>
                        <a:rPr lang="en-US" sz="1800" b="0" i="0" u="none" strike="noStrike" dirty="0" smtClean="0">
                          <a:solidFill>
                            <a:srgbClr val="000000"/>
                          </a:solidFill>
                          <a:effectLst/>
                          <a:latin typeface="Roboto" pitchFamily="2" charset="0"/>
                          <a:ea typeface="Roboto" pitchFamily="2" charset="0"/>
                        </a:rPr>
                        <a:t>17.61%</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3</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r>
                        <a:rPr lang="en-US" sz="1800" b="0" i="0" u="none" strike="noStrike" dirty="0" smtClean="0">
                          <a:solidFill>
                            <a:srgbClr val="000000"/>
                          </a:solidFill>
                          <a:effectLst/>
                          <a:latin typeface="Roboto" pitchFamily="2" charset="0"/>
                          <a:ea typeface="Roboto" pitchFamily="2" charset="0"/>
                        </a:rPr>
                        <a:t>USA</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ctr" fontAlgn="b"/>
                      <a:r>
                        <a:rPr lang="en-US" sz="1800" b="0" i="0" u="none" strike="noStrike" dirty="0" smtClean="0">
                          <a:solidFill>
                            <a:srgbClr val="000000"/>
                          </a:solidFill>
                          <a:effectLst/>
                          <a:latin typeface="Roboto" pitchFamily="2" charset="0"/>
                          <a:ea typeface="Roboto" pitchFamily="2" charset="0"/>
                        </a:rPr>
                        <a:t>14.51%</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4</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r>
                        <a:rPr lang="en-US" sz="1800" b="0" i="0" u="none" strike="noStrike" dirty="0" smtClean="0">
                          <a:solidFill>
                            <a:srgbClr val="000000"/>
                          </a:solidFill>
                          <a:effectLst/>
                          <a:latin typeface="Roboto" pitchFamily="2" charset="0"/>
                          <a:ea typeface="Roboto" pitchFamily="2" charset="0"/>
                        </a:rPr>
                        <a:t>Japan</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ctr" fontAlgn="b"/>
                      <a:r>
                        <a:rPr lang="en-US" sz="1800" b="0" i="0" u="none" strike="noStrike" dirty="0" smtClean="0">
                          <a:solidFill>
                            <a:srgbClr val="000000"/>
                          </a:solidFill>
                          <a:effectLst/>
                          <a:latin typeface="Roboto" pitchFamily="2" charset="0"/>
                          <a:ea typeface="Roboto" pitchFamily="2" charset="0"/>
                        </a:rPr>
                        <a:t>8.86%</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5</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r>
                        <a:rPr lang="en-US" sz="1800" b="0" i="0" u="none" strike="noStrike" dirty="0" smtClean="0">
                          <a:solidFill>
                            <a:srgbClr val="000000"/>
                          </a:solidFill>
                          <a:effectLst/>
                          <a:latin typeface="Roboto" pitchFamily="2" charset="0"/>
                          <a:ea typeface="Roboto" pitchFamily="2" charset="0"/>
                        </a:rPr>
                        <a:t>Australia</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ctr" fontAlgn="b"/>
                      <a:r>
                        <a:rPr lang="en-US" sz="1800" b="0" i="0" u="none" strike="noStrike" dirty="0" smtClean="0">
                          <a:solidFill>
                            <a:srgbClr val="000000"/>
                          </a:solidFill>
                          <a:effectLst/>
                          <a:latin typeface="Roboto" pitchFamily="2" charset="0"/>
                          <a:ea typeface="Roboto" pitchFamily="2" charset="0"/>
                        </a:rPr>
                        <a:t>3.93%</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6</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r>
                        <a:rPr lang="en-US" sz="1800" b="0" i="0" u="none" strike="noStrike" dirty="0" smtClean="0">
                          <a:solidFill>
                            <a:srgbClr val="000000"/>
                          </a:solidFill>
                          <a:effectLst/>
                          <a:latin typeface="Roboto" pitchFamily="2" charset="0"/>
                          <a:ea typeface="Roboto" pitchFamily="2" charset="0"/>
                        </a:rPr>
                        <a:t>Taiwan</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ctr" fontAlgn="b"/>
                      <a:r>
                        <a:rPr lang="en-US" sz="1800" b="0" i="0" u="none" strike="noStrike" dirty="0" smtClean="0">
                          <a:solidFill>
                            <a:srgbClr val="000000"/>
                          </a:solidFill>
                          <a:effectLst/>
                          <a:latin typeface="Roboto" pitchFamily="2" charset="0"/>
                          <a:ea typeface="Roboto" pitchFamily="2" charset="0"/>
                        </a:rPr>
                        <a:t>3.38</a:t>
                      </a:r>
                      <a:r>
                        <a:rPr lang="en-US" sz="1800" b="0" i="0" u="none" strike="noStrike" dirty="0">
                          <a:solidFill>
                            <a:srgbClr val="000000"/>
                          </a:solidFill>
                          <a:effectLst/>
                          <a:latin typeface="Roboto" pitchFamily="2" charset="0"/>
                          <a:ea typeface="Roboto" pitchFamily="2" charset="0"/>
                        </a:rPr>
                        <a:t>%</a:t>
                      </a: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7</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r>
                        <a:rPr lang="en-US" sz="1800" b="0" i="0" u="none" strike="noStrike" dirty="0" smtClean="0">
                          <a:solidFill>
                            <a:srgbClr val="000000"/>
                          </a:solidFill>
                          <a:effectLst/>
                          <a:latin typeface="Roboto" pitchFamily="2" charset="0"/>
                          <a:ea typeface="Roboto" pitchFamily="2" charset="0"/>
                        </a:rPr>
                        <a:t>Canada</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ctr" fontAlgn="b"/>
                      <a:r>
                        <a:rPr lang="en-US" sz="1800" b="0" i="0" u="none" strike="noStrike" dirty="0" smtClean="0">
                          <a:solidFill>
                            <a:srgbClr val="000000"/>
                          </a:solidFill>
                          <a:effectLst/>
                          <a:latin typeface="Roboto" pitchFamily="2" charset="0"/>
                          <a:ea typeface="Roboto" pitchFamily="2" charset="0"/>
                        </a:rPr>
                        <a:t>3.18%</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8</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r>
                        <a:rPr lang="en-US" sz="1800" b="0" i="0" u="none" strike="noStrike" dirty="0" smtClean="0">
                          <a:solidFill>
                            <a:srgbClr val="000000"/>
                          </a:solidFill>
                          <a:effectLst/>
                          <a:latin typeface="Roboto" pitchFamily="2" charset="0"/>
                          <a:ea typeface="Roboto" pitchFamily="2" charset="0"/>
                        </a:rPr>
                        <a:t>UK</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ctr" fontAlgn="b"/>
                      <a:r>
                        <a:rPr lang="en-US" sz="1800" b="0" i="0" u="none" strike="noStrike" dirty="0" smtClean="0">
                          <a:solidFill>
                            <a:srgbClr val="000000"/>
                          </a:solidFill>
                          <a:effectLst/>
                          <a:latin typeface="Roboto" pitchFamily="2" charset="0"/>
                          <a:ea typeface="Roboto" pitchFamily="2" charset="0"/>
                        </a:rPr>
                        <a:t>2.82%</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9</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r>
                        <a:rPr lang="en-US" sz="1800" b="0" i="0" u="none" strike="noStrike" dirty="0" smtClean="0">
                          <a:solidFill>
                            <a:srgbClr val="000000"/>
                          </a:solidFill>
                          <a:effectLst/>
                          <a:latin typeface="Roboto" pitchFamily="2" charset="0"/>
                          <a:ea typeface="Roboto" pitchFamily="2" charset="0"/>
                        </a:rPr>
                        <a:t>Singapore</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ctr" fontAlgn="b"/>
                      <a:r>
                        <a:rPr lang="en-US" sz="1800" b="0" i="0" u="none" strike="noStrike" dirty="0" smtClean="0">
                          <a:solidFill>
                            <a:srgbClr val="000000"/>
                          </a:solidFill>
                          <a:effectLst/>
                          <a:latin typeface="Roboto" pitchFamily="2" charset="0"/>
                          <a:ea typeface="Roboto" pitchFamily="2" charset="0"/>
                        </a:rPr>
                        <a:t>2.41%</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10</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r>
                        <a:rPr lang="en-US" sz="1800" b="0" i="0" u="none" strike="noStrike" dirty="0" smtClean="0">
                          <a:solidFill>
                            <a:srgbClr val="000000"/>
                          </a:solidFill>
                          <a:effectLst/>
                          <a:latin typeface="Roboto" pitchFamily="2" charset="0"/>
                          <a:ea typeface="Roboto" pitchFamily="2" charset="0"/>
                        </a:rPr>
                        <a:t>Malaysia</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ctr" fontAlgn="b"/>
                      <a:r>
                        <a:rPr lang="en-US" sz="1800" b="0" i="0" u="none" strike="noStrike" dirty="0" smtClean="0">
                          <a:solidFill>
                            <a:srgbClr val="000000"/>
                          </a:solidFill>
                          <a:effectLst/>
                          <a:latin typeface="Roboto" pitchFamily="2" charset="0"/>
                          <a:ea typeface="Roboto" pitchFamily="2" charset="0"/>
                        </a:rPr>
                        <a:t>2.04%</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r>
            </a:tbl>
          </a:graphicData>
        </a:graphic>
      </p:graphicFrame>
      <p:sp>
        <p:nvSpPr>
          <p:cNvPr id="5" name="AutoShape 2" descr="Flag of South Korea"/>
          <p:cNvSpPr>
            <a:spLocks noChangeAspect="1" noChangeArrowheads="1"/>
          </p:cNvSpPr>
          <p:nvPr/>
        </p:nvSpPr>
        <p:spPr bwMode="auto">
          <a:xfrm>
            <a:off x="207433" y="-682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PH">
              <a:solidFill>
                <a:prstClr val="black"/>
              </a:solidFill>
              <a:cs typeface="Arial" charset="0"/>
            </a:endParaRPr>
          </a:p>
        </p:txBody>
      </p:sp>
      <p:graphicFrame>
        <p:nvGraphicFramePr>
          <p:cNvPr id="39" name="Content Placeholder 3"/>
          <p:cNvGraphicFramePr>
            <a:graphicFrameLocks/>
          </p:cNvGraphicFramePr>
          <p:nvPr>
            <p:extLst>
              <p:ext uri="{D42A27DB-BD31-4B8C-83A1-F6EECF244321}">
                <p14:modId xmlns:p14="http://schemas.microsoft.com/office/powerpoint/2010/main" val="4036538406"/>
              </p:ext>
            </p:extLst>
          </p:nvPr>
        </p:nvGraphicFramePr>
        <p:xfrm>
          <a:off x="6270072" y="990600"/>
          <a:ext cx="5482168" cy="5484324"/>
        </p:xfrm>
        <a:graphic>
          <a:graphicData uri="http://schemas.openxmlformats.org/drawingml/2006/table">
            <a:tbl>
              <a:tblPr>
                <a:tableStyleId>{5C22544A-7EE6-4342-B048-85BDC9FD1C3A}</a:tableStyleId>
              </a:tblPr>
              <a:tblGrid>
                <a:gridCol w="929289"/>
                <a:gridCol w="991676"/>
                <a:gridCol w="2122275"/>
                <a:gridCol w="1438928"/>
              </a:tblGrid>
              <a:tr h="457027">
                <a:tc gridSpan="3">
                  <a:txBody>
                    <a:bodyPr/>
                    <a:lstStyle/>
                    <a:p>
                      <a:pPr algn="ctr" fontAlgn="b"/>
                      <a:r>
                        <a:rPr lang="en-PH" sz="2000" b="1" i="0" u="none" strike="noStrike" dirty="0" smtClean="0">
                          <a:solidFill>
                            <a:schemeClr val="bg1"/>
                          </a:solidFill>
                          <a:effectLst/>
                          <a:latin typeface="Roboto" pitchFamily="2" charset="0"/>
                          <a:ea typeface="Roboto" pitchFamily="2" charset="0"/>
                        </a:rPr>
                        <a:t>WESTERN VISAYAS*</a:t>
                      </a:r>
                      <a:endParaRPr lang="en-PH" sz="2000" b="1" i="0" u="none" strike="noStrike" dirty="0">
                        <a:solidFill>
                          <a:schemeClr val="bg1"/>
                        </a:solidFill>
                        <a:effectLst/>
                        <a:latin typeface="Roboto" pitchFamily="2" charset="0"/>
                        <a:ea typeface="Roboto" pitchFamily="2" charset="0"/>
                      </a:endParaRPr>
                    </a:p>
                  </a:txBody>
                  <a:tcPr marL="12700" marR="12700" marT="9525" marB="0" anchor="ctr">
                    <a:solidFill>
                      <a:srgbClr val="FF0000">
                        <a:alpha val="90000"/>
                      </a:srgbClr>
                    </a:solidFill>
                  </a:tcPr>
                </a:tc>
                <a:tc hMerge="1">
                  <a:txBody>
                    <a:bodyPr/>
                    <a:lstStyle/>
                    <a:p>
                      <a:pPr algn="ctr" fontAlgn="b"/>
                      <a:endParaRPr lang="en-PH" sz="2000" b="1" i="0" u="none" strike="noStrike" dirty="0">
                        <a:solidFill>
                          <a:schemeClr val="bg1"/>
                        </a:solidFill>
                        <a:effectLst/>
                        <a:latin typeface="+mj-lt"/>
                      </a:endParaRPr>
                    </a:p>
                  </a:txBody>
                  <a:tcPr marL="9525" marR="9525" marT="9525" marB="0" anchor="ctr">
                    <a:solidFill>
                      <a:srgbClr val="FF0000">
                        <a:alpha val="90000"/>
                      </a:srgbClr>
                    </a:solidFill>
                  </a:tcPr>
                </a:tc>
                <a:tc hMerge="1">
                  <a:txBody>
                    <a:bodyPr/>
                    <a:lstStyle/>
                    <a:p>
                      <a:endParaRPr lang="en-US"/>
                    </a:p>
                  </a:txBody>
                  <a:tcPr/>
                </a:tc>
                <a:tc>
                  <a:txBody>
                    <a:bodyPr/>
                    <a:lstStyle/>
                    <a:p>
                      <a:pPr algn="ctr" fontAlgn="b"/>
                      <a:r>
                        <a:rPr lang="en-PH" sz="2000" b="1" i="0" u="none" strike="noStrike" dirty="0" smtClean="0">
                          <a:solidFill>
                            <a:schemeClr val="bg1"/>
                          </a:solidFill>
                          <a:effectLst/>
                          <a:latin typeface="+mj-lt"/>
                        </a:rPr>
                        <a:t>.78 M</a:t>
                      </a:r>
                      <a:endParaRPr lang="en-PH" sz="2000" b="1" i="0" u="none" strike="noStrike" dirty="0">
                        <a:solidFill>
                          <a:schemeClr val="bg1"/>
                        </a:solidFill>
                        <a:effectLst/>
                        <a:latin typeface="+mj-lt"/>
                      </a:endParaRPr>
                    </a:p>
                  </a:txBody>
                  <a:tcPr marL="12700" marR="12700" marT="9525" marB="0" anchor="ctr">
                    <a:solidFill>
                      <a:srgbClr val="FF0000">
                        <a:alpha val="90000"/>
                      </a:srgbClr>
                    </a:solidFill>
                  </a:tcPr>
                </a:tc>
              </a:tr>
              <a:tr h="457027">
                <a:tc>
                  <a:txBody>
                    <a:bodyPr/>
                    <a:lstStyle/>
                    <a:p>
                      <a:pPr algn="ctr" fontAlgn="b"/>
                      <a:r>
                        <a:rPr lang="en-US" sz="1600" b="1" i="0" u="none" strike="noStrike" dirty="0" smtClean="0">
                          <a:solidFill>
                            <a:schemeClr val="bg1"/>
                          </a:solidFill>
                          <a:effectLst/>
                          <a:latin typeface="Roboto" pitchFamily="2" charset="0"/>
                          <a:ea typeface="Roboto" pitchFamily="2" charset="0"/>
                        </a:rPr>
                        <a:t>Rank</a:t>
                      </a:r>
                      <a:endParaRPr lang="en-PH" sz="1600" b="1" i="0" u="none" strike="noStrike" dirty="0">
                        <a:solidFill>
                          <a:schemeClr val="bg1"/>
                        </a:solidFill>
                        <a:effectLst/>
                        <a:latin typeface="Roboto" pitchFamily="2" charset="0"/>
                        <a:ea typeface="Roboto" pitchFamily="2" charset="0"/>
                      </a:endParaRPr>
                    </a:p>
                  </a:txBody>
                  <a:tcPr marL="12700" marR="12700" marT="9525" marB="0" anchor="ctr">
                    <a:solidFill>
                      <a:srgbClr val="FF0000">
                        <a:alpha val="90000"/>
                      </a:srgbClr>
                    </a:solidFill>
                  </a:tcPr>
                </a:tc>
                <a:tc gridSpan="2">
                  <a:txBody>
                    <a:bodyPr/>
                    <a:lstStyle/>
                    <a:p>
                      <a:pPr algn="ctr" fontAlgn="b"/>
                      <a:r>
                        <a:rPr lang="en-US" sz="1600" b="1" i="0" u="none" strike="noStrike" dirty="0" smtClean="0">
                          <a:solidFill>
                            <a:schemeClr val="bg1"/>
                          </a:solidFill>
                          <a:effectLst/>
                          <a:latin typeface="Roboto" pitchFamily="2" charset="0"/>
                          <a:ea typeface="Roboto" pitchFamily="2" charset="0"/>
                        </a:rPr>
                        <a:t>Country</a:t>
                      </a:r>
                      <a:endParaRPr lang="en-PH" sz="1600" b="1" i="0" u="none" strike="noStrike" dirty="0">
                        <a:solidFill>
                          <a:schemeClr val="bg1"/>
                        </a:solidFill>
                        <a:effectLst/>
                        <a:latin typeface="Roboto" pitchFamily="2" charset="0"/>
                        <a:ea typeface="Roboto" pitchFamily="2" charset="0"/>
                      </a:endParaRPr>
                    </a:p>
                  </a:txBody>
                  <a:tcPr marL="12700" marR="12700" marT="9525" marB="0" anchor="ctr">
                    <a:solidFill>
                      <a:srgbClr val="FF0000">
                        <a:alpha val="90000"/>
                      </a:srgbClr>
                    </a:solidFill>
                  </a:tcPr>
                </a:tc>
                <a:tc hMerge="1">
                  <a:txBody>
                    <a:bodyPr/>
                    <a:lstStyle/>
                    <a:p>
                      <a:pPr algn="ctr" fontAlgn="b"/>
                      <a:endParaRPr lang="en-PH" sz="2800" b="1" i="0" u="none" strike="noStrike" dirty="0">
                        <a:solidFill>
                          <a:schemeClr val="bg1"/>
                        </a:solidFill>
                        <a:effectLst/>
                        <a:latin typeface="+mj-lt"/>
                      </a:endParaRPr>
                    </a:p>
                  </a:txBody>
                  <a:tcPr marL="9525" marR="9525" marT="9525" marB="0" anchor="ctr">
                    <a:solidFill>
                      <a:srgbClr val="FF0000"/>
                    </a:solidFill>
                  </a:tcPr>
                </a:tc>
                <a:tc>
                  <a:txBody>
                    <a:bodyPr/>
                    <a:lstStyle/>
                    <a:p>
                      <a:pPr algn="ctr" fontAlgn="b"/>
                      <a:r>
                        <a:rPr lang="en-US" sz="1600" b="1" i="0" u="none" strike="noStrike" dirty="0" smtClean="0">
                          <a:solidFill>
                            <a:schemeClr val="bg1"/>
                          </a:solidFill>
                          <a:effectLst/>
                          <a:latin typeface="Roboto" pitchFamily="2" charset="0"/>
                          <a:ea typeface="Roboto" pitchFamily="2" charset="0"/>
                        </a:rPr>
                        <a:t>Market Share</a:t>
                      </a:r>
                      <a:endParaRPr lang="en-PH" sz="1600" b="1" i="0" u="none" strike="noStrike" dirty="0">
                        <a:solidFill>
                          <a:schemeClr val="bg1"/>
                        </a:solidFill>
                        <a:effectLst/>
                        <a:latin typeface="Roboto" pitchFamily="2" charset="0"/>
                        <a:ea typeface="Roboto" pitchFamily="2" charset="0"/>
                      </a:endParaRPr>
                    </a:p>
                  </a:txBody>
                  <a:tcPr marL="12700" marR="12700" marT="9525" marB="0" anchor="ctr">
                    <a:solidFill>
                      <a:srgbClr val="FF0000">
                        <a:alpha val="90000"/>
                      </a:srgbClr>
                    </a:solidFill>
                  </a:tcPr>
                </a:tc>
              </a:tr>
              <a:tr h="457027">
                <a:tc>
                  <a:txBody>
                    <a:bodyPr/>
                    <a:lstStyle/>
                    <a:p>
                      <a:pPr algn="ctr" fontAlgn="b"/>
                      <a:r>
                        <a:rPr lang="en-PH" sz="2000" b="0" i="0" u="none" strike="noStrike" dirty="0" smtClean="0">
                          <a:effectLst/>
                          <a:latin typeface="Roboto" pitchFamily="2" charset="0"/>
                          <a:ea typeface="Roboto" pitchFamily="2" charset="0"/>
                        </a:rPr>
                        <a:t>1</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ctr"/>
                      <a:r>
                        <a:rPr lang="en-US" sz="1800" b="0" i="0" u="none" strike="noStrike" dirty="0">
                          <a:solidFill>
                            <a:srgbClr val="000000"/>
                          </a:solidFill>
                          <a:effectLst/>
                          <a:latin typeface="Roboto" pitchFamily="2" charset="0"/>
                          <a:ea typeface="Roboto" pitchFamily="2" charset="0"/>
                        </a:rPr>
                        <a:t>China</a:t>
                      </a:r>
                    </a:p>
                  </a:txBody>
                  <a:tcPr marL="12700" marR="12700" marT="9525" marB="0" anchor="ctr">
                    <a:solidFill>
                      <a:srgbClr val="F2F2F2">
                        <a:alpha val="94902"/>
                      </a:srgbClr>
                    </a:solidFill>
                  </a:tcPr>
                </a:tc>
                <a:tc>
                  <a:txBody>
                    <a:bodyPr/>
                    <a:lstStyle/>
                    <a:p>
                      <a:pPr algn="ctr" fontAlgn="ctr"/>
                      <a:r>
                        <a:rPr lang="en-US" sz="1800" b="0" i="0" u="none" strike="noStrike" dirty="0">
                          <a:solidFill>
                            <a:srgbClr val="000000"/>
                          </a:solidFill>
                          <a:effectLst/>
                          <a:latin typeface="Roboto" pitchFamily="2" charset="0"/>
                          <a:ea typeface="Roboto" pitchFamily="2" charset="0"/>
                        </a:rPr>
                        <a:t>32.99%</a:t>
                      </a: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2</a:t>
                      </a: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just" fontAlgn="ctr"/>
                      <a:r>
                        <a:rPr lang="en-US" sz="1800" b="0" i="0" u="none" strike="noStrike" dirty="0">
                          <a:solidFill>
                            <a:srgbClr val="000000"/>
                          </a:solidFill>
                          <a:effectLst/>
                          <a:latin typeface="Roboto" pitchFamily="2" charset="0"/>
                          <a:ea typeface="Roboto" pitchFamily="2" charset="0"/>
                        </a:rPr>
                        <a:t>Korea</a:t>
                      </a:r>
                    </a:p>
                  </a:txBody>
                  <a:tcPr marL="12700" marR="12700" marT="9525" marB="0" anchor="ctr">
                    <a:solidFill>
                      <a:srgbClr val="F2F2F2">
                        <a:alpha val="94902"/>
                      </a:srgbClr>
                    </a:solidFill>
                  </a:tcPr>
                </a:tc>
                <a:tc>
                  <a:txBody>
                    <a:bodyPr/>
                    <a:lstStyle/>
                    <a:p>
                      <a:pPr algn="ctr" fontAlgn="ctr"/>
                      <a:r>
                        <a:rPr lang="en-US" sz="1800" b="0" i="0" u="none" strike="noStrike" dirty="0">
                          <a:solidFill>
                            <a:srgbClr val="000000"/>
                          </a:solidFill>
                          <a:effectLst/>
                          <a:latin typeface="Roboto" pitchFamily="2" charset="0"/>
                          <a:ea typeface="Roboto" pitchFamily="2" charset="0"/>
                        </a:rPr>
                        <a:t>27.63%</a:t>
                      </a: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3</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just" fontAlgn="ctr"/>
                      <a:r>
                        <a:rPr lang="en-US" sz="1800" b="0" i="0" u="none" strike="noStrike" dirty="0">
                          <a:solidFill>
                            <a:srgbClr val="000000"/>
                          </a:solidFill>
                          <a:effectLst/>
                          <a:latin typeface="Roboto" pitchFamily="2" charset="0"/>
                          <a:ea typeface="Roboto" pitchFamily="2" charset="0"/>
                        </a:rPr>
                        <a:t>U.S.A.</a:t>
                      </a:r>
                    </a:p>
                  </a:txBody>
                  <a:tcPr marL="12700" marR="12700" marT="9525" marB="0" anchor="ctr">
                    <a:solidFill>
                      <a:srgbClr val="F2F2F2">
                        <a:alpha val="94902"/>
                      </a:srgbClr>
                    </a:solidFill>
                  </a:tcPr>
                </a:tc>
                <a:tc>
                  <a:txBody>
                    <a:bodyPr/>
                    <a:lstStyle/>
                    <a:p>
                      <a:pPr algn="ctr" fontAlgn="ctr"/>
                      <a:r>
                        <a:rPr lang="en-US" sz="1800" b="0" i="0" u="none" strike="noStrike" dirty="0">
                          <a:solidFill>
                            <a:srgbClr val="000000"/>
                          </a:solidFill>
                          <a:effectLst/>
                          <a:latin typeface="Roboto" pitchFamily="2" charset="0"/>
                          <a:ea typeface="Roboto" pitchFamily="2" charset="0"/>
                        </a:rPr>
                        <a:t>6.30%</a:t>
                      </a: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4</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just" fontAlgn="ctr"/>
                      <a:r>
                        <a:rPr lang="en-US" sz="1800" b="0" i="0" u="none" strike="noStrike" dirty="0">
                          <a:solidFill>
                            <a:srgbClr val="000000"/>
                          </a:solidFill>
                          <a:effectLst/>
                          <a:latin typeface="Roboto" pitchFamily="2" charset="0"/>
                          <a:ea typeface="Roboto" pitchFamily="2" charset="0"/>
                        </a:rPr>
                        <a:t>Australia</a:t>
                      </a:r>
                    </a:p>
                  </a:txBody>
                  <a:tcPr marL="12700" marR="12700" marT="9525" marB="0" anchor="ctr">
                    <a:solidFill>
                      <a:srgbClr val="F2F2F2">
                        <a:alpha val="94902"/>
                      </a:srgbClr>
                    </a:solidFill>
                  </a:tcPr>
                </a:tc>
                <a:tc>
                  <a:txBody>
                    <a:bodyPr/>
                    <a:lstStyle/>
                    <a:p>
                      <a:pPr algn="ctr" fontAlgn="ctr"/>
                      <a:r>
                        <a:rPr lang="en-US" sz="1800" b="0" i="0" u="none" strike="noStrike" dirty="0">
                          <a:solidFill>
                            <a:srgbClr val="000000"/>
                          </a:solidFill>
                          <a:effectLst/>
                          <a:latin typeface="Roboto" pitchFamily="2" charset="0"/>
                          <a:ea typeface="Roboto" pitchFamily="2" charset="0"/>
                        </a:rPr>
                        <a:t>2.41%</a:t>
                      </a: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5</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just" fontAlgn="ctr"/>
                      <a:r>
                        <a:rPr lang="en-US" sz="1800" b="0" i="0" u="none" strike="noStrike">
                          <a:solidFill>
                            <a:srgbClr val="000000"/>
                          </a:solidFill>
                          <a:effectLst/>
                          <a:latin typeface="Roboto" pitchFamily="2" charset="0"/>
                          <a:ea typeface="Roboto" pitchFamily="2" charset="0"/>
                        </a:rPr>
                        <a:t>Russia</a:t>
                      </a:r>
                    </a:p>
                  </a:txBody>
                  <a:tcPr marL="12700" marR="12700" marT="9525" marB="0" anchor="ctr">
                    <a:solidFill>
                      <a:srgbClr val="F2F2F2">
                        <a:alpha val="94902"/>
                      </a:srgbClr>
                    </a:solidFill>
                  </a:tcPr>
                </a:tc>
                <a:tc>
                  <a:txBody>
                    <a:bodyPr/>
                    <a:lstStyle/>
                    <a:p>
                      <a:pPr algn="ctr" fontAlgn="ctr"/>
                      <a:r>
                        <a:rPr lang="en-US" sz="1800" b="0" i="0" u="none" strike="noStrike" dirty="0">
                          <a:solidFill>
                            <a:srgbClr val="000000"/>
                          </a:solidFill>
                          <a:effectLst/>
                          <a:latin typeface="Roboto" pitchFamily="2" charset="0"/>
                          <a:ea typeface="Roboto" pitchFamily="2" charset="0"/>
                        </a:rPr>
                        <a:t>2.14%</a:t>
                      </a: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6</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just" fontAlgn="ctr"/>
                      <a:r>
                        <a:rPr lang="en-US" sz="1800" b="0" i="0" u="none" strike="noStrike">
                          <a:solidFill>
                            <a:srgbClr val="000000"/>
                          </a:solidFill>
                          <a:effectLst/>
                          <a:latin typeface="Roboto" pitchFamily="2" charset="0"/>
                          <a:ea typeface="Roboto" pitchFamily="2" charset="0"/>
                        </a:rPr>
                        <a:t>Japan</a:t>
                      </a:r>
                    </a:p>
                  </a:txBody>
                  <a:tcPr marL="12700" marR="12700" marT="9525" marB="0" anchor="ctr">
                    <a:solidFill>
                      <a:srgbClr val="F2F2F2">
                        <a:alpha val="94902"/>
                      </a:srgbClr>
                    </a:solidFill>
                  </a:tcPr>
                </a:tc>
                <a:tc>
                  <a:txBody>
                    <a:bodyPr/>
                    <a:lstStyle/>
                    <a:p>
                      <a:pPr algn="ctr" fontAlgn="ctr"/>
                      <a:r>
                        <a:rPr lang="en-US" sz="1800" b="0" i="0" u="none" strike="noStrike" dirty="0">
                          <a:solidFill>
                            <a:srgbClr val="000000"/>
                          </a:solidFill>
                          <a:effectLst/>
                          <a:latin typeface="Roboto" pitchFamily="2" charset="0"/>
                          <a:ea typeface="Roboto" pitchFamily="2" charset="0"/>
                        </a:rPr>
                        <a:t>2.10%</a:t>
                      </a: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7</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just" fontAlgn="ctr"/>
                      <a:r>
                        <a:rPr lang="en-US" sz="1800" b="0" i="0" u="none" strike="noStrike" dirty="0">
                          <a:solidFill>
                            <a:srgbClr val="000000"/>
                          </a:solidFill>
                          <a:effectLst/>
                          <a:latin typeface="Roboto" pitchFamily="2" charset="0"/>
                          <a:ea typeface="Roboto" pitchFamily="2" charset="0"/>
                        </a:rPr>
                        <a:t>Canada</a:t>
                      </a:r>
                    </a:p>
                  </a:txBody>
                  <a:tcPr marL="12700" marR="12700" marT="9525" marB="0" anchor="ctr">
                    <a:solidFill>
                      <a:srgbClr val="F2F2F2">
                        <a:alpha val="94902"/>
                      </a:srgbClr>
                    </a:solidFill>
                  </a:tcPr>
                </a:tc>
                <a:tc>
                  <a:txBody>
                    <a:bodyPr/>
                    <a:lstStyle/>
                    <a:p>
                      <a:pPr algn="ctr" fontAlgn="ctr"/>
                      <a:r>
                        <a:rPr lang="en-US" sz="1800" b="0" i="0" u="none" strike="noStrike" dirty="0">
                          <a:solidFill>
                            <a:srgbClr val="000000"/>
                          </a:solidFill>
                          <a:effectLst/>
                          <a:latin typeface="Roboto" pitchFamily="2" charset="0"/>
                          <a:ea typeface="Roboto" pitchFamily="2" charset="0"/>
                        </a:rPr>
                        <a:t>1.98%</a:t>
                      </a: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8</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just" fontAlgn="ctr"/>
                      <a:r>
                        <a:rPr lang="en-US" sz="1800" b="0" i="0" u="none" strike="noStrike" dirty="0" smtClean="0">
                          <a:solidFill>
                            <a:srgbClr val="000000"/>
                          </a:solidFill>
                          <a:effectLst/>
                          <a:latin typeface="Roboto" pitchFamily="2" charset="0"/>
                          <a:ea typeface="Roboto" pitchFamily="2" charset="0"/>
                        </a:rPr>
                        <a:t>UK</a:t>
                      </a:r>
                      <a:endParaRPr lang="en-US" sz="1800" b="0" i="0" u="none" strike="noStrike" dirty="0">
                        <a:solidFill>
                          <a:srgbClr val="000000"/>
                        </a:solidFill>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ctr" fontAlgn="ctr"/>
                      <a:r>
                        <a:rPr lang="en-US" sz="1800" b="0" i="0" u="none" strike="noStrike" dirty="0">
                          <a:solidFill>
                            <a:srgbClr val="000000"/>
                          </a:solidFill>
                          <a:effectLst/>
                          <a:latin typeface="Roboto" pitchFamily="2" charset="0"/>
                          <a:ea typeface="Roboto" pitchFamily="2" charset="0"/>
                        </a:rPr>
                        <a:t>1.97%</a:t>
                      </a: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9</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just" fontAlgn="ctr"/>
                      <a:r>
                        <a:rPr lang="en-US" sz="1800" b="0" i="0" u="none" strike="noStrike">
                          <a:solidFill>
                            <a:srgbClr val="000000"/>
                          </a:solidFill>
                          <a:effectLst/>
                          <a:latin typeface="Roboto" pitchFamily="2" charset="0"/>
                          <a:ea typeface="Roboto" pitchFamily="2" charset="0"/>
                        </a:rPr>
                        <a:t>Taiwan</a:t>
                      </a:r>
                    </a:p>
                  </a:txBody>
                  <a:tcPr marL="12700" marR="12700" marT="9525" marB="0" anchor="ctr">
                    <a:solidFill>
                      <a:srgbClr val="F2F2F2">
                        <a:alpha val="94902"/>
                      </a:srgbClr>
                    </a:solidFill>
                  </a:tcPr>
                </a:tc>
                <a:tc>
                  <a:txBody>
                    <a:bodyPr/>
                    <a:lstStyle/>
                    <a:p>
                      <a:pPr algn="ctr" fontAlgn="ctr"/>
                      <a:r>
                        <a:rPr lang="en-US" sz="1800" b="0" i="0" u="none" strike="noStrike" dirty="0">
                          <a:solidFill>
                            <a:srgbClr val="000000"/>
                          </a:solidFill>
                          <a:effectLst/>
                          <a:latin typeface="Roboto" pitchFamily="2" charset="0"/>
                          <a:ea typeface="Roboto" pitchFamily="2" charset="0"/>
                        </a:rPr>
                        <a:t>1.60%</a:t>
                      </a:r>
                    </a:p>
                  </a:txBody>
                  <a:tcPr marL="12700" marR="12700" marT="9525" marB="0" anchor="ctr">
                    <a:solidFill>
                      <a:srgbClr val="F2F2F2">
                        <a:alpha val="94902"/>
                      </a:srgbClr>
                    </a:solidFill>
                  </a:tcPr>
                </a:tc>
              </a:tr>
              <a:tr h="457027">
                <a:tc>
                  <a:txBody>
                    <a:bodyPr/>
                    <a:lstStyle/>
                    <a:p>
                      <a:pPr algn="ctr" fontAlgn="b"/>
                      <a:r>
                        <a:rPr lang="en-PH" sz="2000" b="0" i="0" u="none" strike="noStrike" dirty="0" smtClean="0">
                          <a:effectLst/>
                          <a:latin typeface="Roboto" pitchFamily="2" charset="0"/>
                          <a:ea typeface="Roboto" pitchFamily="2" charset="0"/>
                        </a:rPr>
                        <a:t>10</a:t>
                      </a:r>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l" fontAlgn="b"/>
                      <a:endParaRPr lang="en-PH" sz="2000" b="0" i="0" u="none" strike="noStrike" dirty="0">
                        <a:effectLst/>
                        <a:latin typeface="Roboto" pitchFamily="2" charset="0"/>
                        <a:ea typeface="Roboto" pitchFamily="2" charset="0"/>
                      </a:endParaRPr>
                    </a:p>
                  </a:txBody>
                  <a:tcPr marL="12700" marR="12700" marT="9525" marB="0" anchor="ctr">
                    <a:solidFill>
                      <a:srgbClr val="F2F2F2">
                        <a:alpha val="94902"/>
                      </a:srgbClr>
                    </a:solidFill>
                  </a:tcPr>
                </a:tc>
                <a:tc>
                  <a:txBody>
                    <a:bodyPr/>
                    <a:lstStyle/>
                    <a:p>
                      <a:pPr algn="just" fontAlgn="ctr"/>
                      <a:r>
                        <a:rPr lang="en-US" sz="1800" b="0" i="0" u="none" strike="noStrike" dirty="0">
                          <a:solidFill>
                            <a:srgbClr val="000000"/>
                          </a:solidFill>
                          <a:effectLst/>
                          <a:latin typeface="Roboto" pitchFamily="2" charset="0"/>
                          <a:ea typeface="Roboto" pitchFamily="2" charset="0"/>
                        </a:rPr>
                        <a:t>Germany</a:t>
                      </a:r>
                    </a:p>
                  </a:txBody>
                  <a:tcPr marL="12700" marR="12700" marT="9525" marB="0" anchor="ctr">
                    <a:solidFill>
                      <a:srgbClr val="F2F2F2">
                        <a:alpha val="94902"/>
                      </a:srgbClr>
                    </a:solidFill>
                  </a:tcPr>
                </a:tc>
                <a:tc>
                  <a:txBody>
                    <a:bodyPr/>
                    <a:lstStyle/>
                    <a:p>
                      <a:pPr algn="ctr" fontAlgn="ctr"/>
                      <a:r>
                        <a:rPr lang="en-US" sz="1800" b="0" i="0" u="none" strike="noStrike" dirty="0">
                          <a:solidFill>
                            <a:srgbClr val="000000"/>
                          </a:solidFill>
                          <a:effectLst/>
                          <a:latin typeface="Roboto" pitchFamily="2" charset="0"/>
                          <a:ea typeface="Roboto" pitchFamily="2" charset="0"/>
                        </a:rPr>
                        <a:t>1.50%</a:t>
                      </a:r>
                    </a:p>
                  </a:txBody>
                  <a:tcPr marL="12700" marR="12700" marT="9525" marB="0" anchor="ctr">
                    <a:solidFill>
                      <a:srgbClr val="F2F2F2">
                        <a:alpha val="94902"/>
                      </a:srgbClr>
                    </a:solidFill>
                  </a:tcPr>
                </a:tc>
              </a:tr>
            </a:tbl>
          </a:graphicData>
        </a:graphic>
      </p:graphicFrame>
      <p:grpSp>
        <p:nvGrpSpPr>
          <p:cNvPr id="6" name="Group 5"/>
          <p:cNvGrpSpPr/>
          <p:nvPr/>
        </p:nvGrpSpPr>
        <p:grpSpPr>
          <a:xfrm>
            <a:off x="1483532" y="1962352"/>
            <a:ext cx="6585189" cy="4476236"/>
            <a:chOff x="1112647" y="2209800"/>
            <a:chExt cx="4938892" cy="4476236"/>
          </a:xfrm>
        </p:grpSpPr>
        <p:pic>
          <p:nvPicPr>
            <p:cNvPr id="9220" name="Picture 4" descr="Flag of South Ko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729" y="2209800"/>
              <a:ext cx="526294" cy="3508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22" name="Picture 6" descr="Flag of Ch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729" y="2671082"/>
              <a:ext cx="526294" cy="3508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24" name="Picture 8" descr="Flag of Taiw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8729" y="4493533"/>
              <a:ext cx="526294" cy="3508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26" name="Picture 10" descr="Flag of United Sta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729" y="3162300"/>
              <a:ext cx="526294" cy="2795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28" name="Picture 12" descr="Flag of Malays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8729" y="6410394"/>
              <a:ext cx="526294" cy="2631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30" name="Picture 14" descr="Flag of Austral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8729" y="4101861"/>
              <a:ext cx="526294" cy="2631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32" name="Picture 16" descr="Flag of Jap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2810" y="3589765"/>
              <a:ext cx="526294" cy="3508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38" name="Picture 22" descr="Flag of United Kingd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728" y="5460625"/>
              <a:ext cx="526294" cy="2631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112647" y="5854969"/>
              <a:ext cx="526293" cy="3508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292" name="Picture 4"/>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1119437" y="4975809"/>
              <a:ext cx="529667" cy="2648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4" descr="Flag of South Ko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309" y="2686050"/>
              <a:ext cx="526294" cy="3508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Picture 6" descr="Flag of Ch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309" y="2247900"/>
              <a:ext cx="526294" cy="3508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2" name="Picture 8" descr="Flag of Taiw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7390" y="5905023"/>
              <a:ext cx="526294" cy="3508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10" descr="Flag of United Sta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3309" y="3200400"/>
              <a:ext cx="526294" cy="2795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14" descr="Flag of Austral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3309" y="3677480"/>
              <a:ext cx="526294" cy="2631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16" descr="Flag of Jap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5450" y="4534458"/>
              <a:ext cx="526294" cy="3508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22" descr="Flag of United Kingd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13308" y="5505248"/>
              <a:ext cx="526294" cy="2631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5505450" y="6370260"/>
              <a:ext cx="526294" cy="3157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0" name="Picture 4" descr="Flag of Russi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21872" y="4101861"/>
              <a:ext cx="529667" cy="3531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507865" y="5022062"/>
              <a:ext cx="529667" cy="2648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3428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par>
                                <p:cTn id="20" presetID="22" presetClass="entr" presetSubtype="1" fill="hold"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78224105"/>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20019658"/>
      </p:ext>
    </p:extLst>
  </p:cSld>
  <p:clrMapOvr>
    <a:masterClrMapping/>
  </p:clrMapOvr>
  <p:transition spd="slow">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95339801"/>
      </p:ext>
    </p:extLst>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11156659"/>
      </p:ext>
    </p:extLst>
  </p:cSld>
  <p:clrMapOvr>
    <a:masterClrMapping/>
  </p:clrMapOvr>
  <p:transition spd="slow">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46347504"/>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03200" y="12700"/>
            <a:ext cx="13004800" cy="7245350"/>
          </a:xfrm>
          <a:prstGeom prst="rect">
            <a:avLst/>
          </a:prstGeom>
          <a:solidFill>
            <a:schemeClr val="bg1"/>
          </a:solidFill>
          <a:ln>
            <a:noFill/>
          </a:ln>
          <a:effectLst>
            <a:glow>
              <a:schemeClr val="accent1">
                <a:alpha val="40000"/>
              </a:schemeClr>
            </a:glow>
            <a:softEdge rad="1092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PH">
              <a:solidFill>
                <a:prstClr val="white"/>
              </a:solidFill>
            </a:endParaRPr>
          </a:p>
        </p:txBody>
      </p:sp>
      <p:sp>
        <p:nvSpPr>
          <p:cNvPr id="2" name="Title 1"/>
          <p:cNvSpPr>
            <a:spLocks noGrp="1"/>
          </p:cNvSpPr>
          <p:nvPr>
            <p:ph type="title"/>
          </p:nvPr>
        </p:nvSpPr>
        <p:spPr>
          <a:xfrm>
            <a:off x="508000" y="228600"/>
            <a:ext cx="11277600" cy="1737008"/>
          </a:xfrm>
        </p:spPr>
        <p:txBody>
          <a:bodyPr>
            <a:noAutofit/>
          </a:bodyPr>
          <a:lstStyle/>
          <a:p>
            <a:r>
              <a:rPr lang="en-US" sz="11500" dirty="0" smtClean="0">
                <a:solidFill>
                  <a:srgbClr val="7030A0"/>
                </a:solidFill>
                <a:latin typeface="Steelfish" panose="02010608020202040504" pitchFamily="2" charset="0"/>
              </a:rPr>
              <a:t>TOURISM VISION</a:t>
            </a:r>
            <a:endParaRPr lang="en-PH" sz="11500" dirty="0">
              <a:solidFill>
                <a:srgbClr val="7030A0"/>
              </a:solidFill>
              <a:latin typeface="Steelfish" panose="02010608020202040504" pitchFamily="2" charset="0"/>
            </a:endParaRPr>
          </a:p>
        </p:txBody>
      </p:sp>
      <p:sp>
        <p:nvSpPr>
          <p:cNvPr id="16" name="Content Placeholder 15"/>
          <p:cNvSpPr>
            <a:spLocks noGrp="1"/>
          </p:cNvSpPr>
          <p:nvPr>
            <p:ph sz="half" idx="2"/>
          </p:nvPr>
        </p:nvSpPr>
        <p:spPr>
          <a:xfrm>
            <a:off x="5283200" y="2123282"/>
            <a:ext cx="5994400" cy="4429918"/>
          </a:xfrm>
        </p:spPr>
        <p:txBody>
          <a:bodyPr>
            <a:normAutofit/>
          </a:bodyPr>
          <a:lstStyle/>
          <a:p>
            <a:pPr marL="0" indent="0">
              <a:spcBef>
                <a:spcPct val="0"/>
              </a:spcBef>
              <a:buNone/>
            </a:pPr>
            <a:r>
              <a:rPr lang="en-US" sz="2400" dirty="0" smtClean="0">
                <a:latin typeface="Roboto" pitchFamily="2" charset="0"/>
                <a:ea typeface="Roboto" pitchFamily="2" charset="0"/>
                <a:cs typeface="Calibri" pitchFamily="34" charset="0"/>
              </a:rPr>
              <a:t>Develop a </a:t>
            </a:r>
            <a:r>
              <a:rPr lang="en-US" sz="2400" b="1" dirty="0" smtClean="0">
                <a:latin typeface="Roboto" pitchFamily="2" charset="0"/>
                <a:ea typeface="Roboto" pitchFamily="2" charset="0"/>
                <a:cs typeface="Calibri" pitchFamily="34" charset="0"/>
              </a:rPr>
              <a:t>globally competitive</a:t>
            </a:r>
            <a:r>
              <a:rPr lang="en-US" sz="2400" dirty="0" smtClean="0">
                <a:latin typeface="Roboto" pitchFamily="2" charset="0"/>
                <a:ea typeface="Roboto" pitchFamily="2" charset="0"/>
                <a:cs typeface="Calibri" pitchFamily="34" charset="0"/>
              </a:rPr>
              <a:t>, environmentally sustainable and socially responsible tourism industry that promotes </a:t>
            </a:r>
            <a:r>
              <a:rPr lang="en-US" sz="2400" b="1" dirty="0" smtClean="0">
                <a:latin typeface="Roboto" pitchFamily="2" charset="0"/>
                <a:ea typeface="Roboto" pitchFamily="2" charset="0"/>
                <a:cs typeface="Calibri" pitchFamily="34" charset="0"/>
              </a:rPr>
              <a:t>inclusive growth </a:t>
            </a:r>
            <a:r>
              <a:rPr lang="en-US" sz="2400" dirty="0" smtClean="0">
                <a:latin typeface="Roboto" pitchFamily="2" charset="0"/>
                <a:ea typeface="Roboto" pitchFamily="2" charset="0"/>
                <a:cs typeface="Calibri" pitchFamily="34" charset="0"/>
              </a:rPr>
              <a:t>through employment generation and equitable distribution of income thereby contributing to building a  foundation for a </a:t>
            </a:r>
            <a:r>
              <a:rPr lang="en-US" sz="2400" b="1" dirty="0" smtClean="0">
                <a:latin typeface="Roboto" pitchFamily="2" charset="0"/>
                <a:ea typeface="Roboto" pitchFamily="2" charset="0"/>
                <a:cs typeface="Calibri" pitchFamily="34" charset="0"/>
              </a:rPr>
              <a:t>high-trust society.</a:t>
            </a:r>
          </a:p>
          <a:p>
            <a:pPr marL="0" indent="0">
              <a:buNone/>
            </a:pPr>
            <a:endParaRPr lang="en-US" sz="2400" dirty="0">
              <a:latin typeface="Roboto" pitchFamily="2" charset="0"/>
              <a:ea typeface="Roboto" pitchFamily="2" charset="0"/>
              <a:cs typeface="Calibri" pitchFamily="34" charset="0"/>
            </a:endParaRPr>
          </a:p>
        </p:txBody>
      </p:sp>
      <p:sp>
        <p:nvSpPr>
          <p:cNvPr id="14" name="Content Placeholder 2"/>
          <p:cNvSpPr txBox="1">
            <a:spLocks/>
          </p:cNvSpPr>
          <p:nvPr/>
        </p:nvSpPr>
        <p:spPr>
          <a:xfrm>
            <a:off x="6778776" y="2123282"/>
            <a:ext cx="5873749" cy="4127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r" fontAlgn="base">
              <a:spcAft>
                <a:spcPct val="0"/>
              </a:spcAft>
              <a:buFont typeface="Arial" pitchFamily="34" charset="0"/>
              <a:buNone/>
            </a:pPr>
            <a:endParaRPr lang="en-US" sz="2500" dirty="0" smtClean="0">
              <a:solidFill>
                <a:prstClr val="black"/>
              </a:solidFill>
              <a:latin typeface="Arial" pitchFamily="34" charset="0"/>
              <a:ea typeface="ＭＳ Ｐゴシック" pitchFamily="34" charset="-128"/>
              <a:cs typeface="Calibri" pitchFamily="34" charset="0"/>
            </a:endParaRPr>
          </a:p>
        </p:txBody>
      </p:sp>
      <p:grpSp>
        <p:nvGrpSpPr>
          <p:cNvPr id="4" name="Group 3"/>
          <p:cNvGrpSpPr/>
          <p:nvPr/>
        </p:nvGrpSpPr>
        <p:grpSpPr>
          <a:xfrm rot="21221312">
            <a:off x="834055" y="2124160"/>
            <a:ext cx="4154341" cy="4194288"/>
            <a:chOff x="-1589088" y="998848"/>
            <a:chExt cx="3178175" cy="4278313"/>
          </a:xfrm>
          <a:effectLst>
            <a:outerShdw blurRad="50800" dist="38100" dir="5400000" algn="t" rotWithShape="0">
              <a:prstClr val="black">
                <a:alpha val="40000"/>
              </a:prstClr>
            </a:outerShdw>
            <a:reflection blurRad="6350" stA="52000" endA="300" endPos="35000" dir="5400000" sy="-100000" algn="bl" rotWithShape="0"/>
          </a:effectLst>
          <a:scene3d>
            <a:camera prst="perspectiveRight"/>
            <a:lightRig rig="threePt" dir="t"/>
          </a:scene3d>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9088" y="998848"/>
              <a:ext cx="3178175" cy="4278313"/>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Lst>
          </p:spPr>
        </p:pic>
        <p:sp>
          <p:nvSpPr>
            <p:cNvPr id="20" name="TextBox 4"/>
            <p:cNvSpPr txBox="1">
              <a:spLocks noChangeArrowheads="1"/>
            </p:cNvSpPr>
            <p:nvPr/>
          </p:nvSpPr>
          <p:spPr bwMode="auto">
            <a:xfrm>
              <a:off x="-663237" y="3262727"/>
              <a:ext cx="2252324" cy="1412741"/>
            </a:xfrm>
            <a:prstGeom prst="rect">
              <a:avLst/>
            </a:prstGeom>
            <a:gradFill rotWithShape="1">
              <a:gsLst>
                <a:gs pos="0">
                  <a:srgbClr val="FCE362"/>
                </a:gs>
                <a:gs pos="25999">
                  <a:srgbClr val="FCE362"/>
                </a:gs>
                <a:gs pos="100000">
                  <a:srgbClr val="FCF3A4"/>
                </a:gs>
              </a:gsLst>
              <a:lin ang="5400000" scaled="1"/>
            </a:gradFill>
            <a:ln w="9525">
              <a:noFill/>
              <a:miter lim="800000"/>
              <a:headEnd/>
              <a:tailEnd/>
            </a:ln>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0"/>
                </a:spcBef>
                <a:spcAft>
                  <a:spcPct val="0"/>
                </a:spcAft>
              </a:pPr>
              <a:r>
                <a:rPr lang="en-US" sz="1400" b="1" dirty="0">
                  <a:solidFill>
                    <a:prstClr val="black"/>
                  </a:solidFill>
                  <a:cs typeface="Arial" charset="0"/>
                </a:rPr>
                <a:t>   2016 – 2022</a:t>
              </a:r>
            </a:p>
            <a:p>
              <a:pPr defTabSz="914400" fontAlgn="base">
                <a:spcBef>
                  <a:spcPct val="0"/>
                </a:spcBef>
                <a:spcAft>
                  <a:spcPct val="0"/>
                </a:spcAft>
              </a:pPr>
              <a:endParaRPr lang="en-US" sz="1400" b="1" dirty="0">
                <a:solidFill>
                  <a:prstClr val="black"/>
                </a:solidFill>
                <a:cs typeface="Arial" charset="0"/>
              </a:endParaRPr>
            </a:p>
            <a:p>
              <a:pPr defTabSz="914400" fontAlgn="base">
                <a:spcBef>
                  <a:spcPct val="0"/>
                </a:spcBef>
                <a:spcAft>
                  <a:spcPct val="0"/>
                </a:spcAft>
              </a:pPr>
              <a:endParaRPr lang="en-US" sz="1400" b="1" dirty="0">
                <a:solidFill>
                  <a:prstClr val="black"/>
                </a:solidFill>
                <a:cs typeface="Arial" charset="0"/>
              </a:endParaRPr>
            </a:p>
            <a:p>
              <a:pPr defTabSz="914400" fontAlgn="base">
                <a:spcBef>
                  <a:spcPct val="0"/>
                </a:spcBef>
                <a:spcAft>
                  <a:spcPct val="0"/>
                </a:spcAft>
              </a:pPr>
              <a:endParaRPr lang="en-US" sz="1400" b="1" dirty="0">
                <a:solidFill>
                  <a:prstClr val="black"/>
                </a:solidFill>
                <a:cs typeface="Arial" charset="0"/>
              </a:endParaRPr>
            </a:p>
            <a:p>
              <a:pPr defTabSz="914400" fontAlgn="base">
                <a:spcBef>
                  <a:spcPct val="0"/>
                </a:spcBef>
                <a:spcAft>
                  <a:spcPct val="0"/>
                </a:spcAft>
              </a:pPr>
              <a:endParaRPr lang="en-US" sz="1400" b="1" dirty="0">
                <a:solidFill>
                  <a:prstClr val="black"/>
                </a:solidFill>
                <a:cs typeface="Arial" charset="0"/>
              </a:endParaRPr>
            </a:p>
            <a:p>
              <a:pPr defTabSz="914400" fontAlgn="base">
                <a:spcBef>
                  <a:spcPct val="0"/>
                </a:spcBef>
                <a:spcAft>
                  <a:spcPct val="0"/>
                </a:spcAft>
              </a:pPr>
              <a:endParaRPr lang="en-US" sz="1400" b="1" dirty="0">
                <a:solidFill>
                  <a:prstClr val="black"/>
                </a:solidFill>
                <a:cs typeface="Arial" charset="0"/>
              </a:endParaRPr>
            </a:p>
          </p:txBody>
        </p:sp>
      </p:grpSp>
    </p:spTree>
    <p:extLst>
      <p:ext uri="{BB962C8B-B14F-4D97-AF65-F5344CB8AC3E}">
        <p14:creationId xmlns:p14="http://schemas.microsoft.com/office/powerpoint/2010/main" val="1708153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154240084"/>
      </p:ext>
    </p:extLst>
  </p:cSld>
  <p:clrMapOvr>
    <a:masterClrMapping/>
  </p:clrMapOvr>
  <p:transition spd="slow">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68571539"/>
      </p:ext>
    </p:extLst>
  </p:cSld>
  <p:clrMapOvr>
    <a:masterClrMapping/>
  </p:clrMapOvr>
  <p:transition spd="slow">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30949627"/>
      </p:ext>
    </p:extLst>
  </p:cSld>
  <p:clrMapOvr>
    <a:masterClrMapping/>
  </p:clrMapOvr>
  <p:transition spd="slow">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757" y="777240"/>
            <a:ext cx="10353763" cy="970450"/>
          </a:xfrm>
        </p:spPr>
        <p:txBody>
          <a:bodyPr>
            <a:normAutofit/>
          </a:bodyPr>
          <a:lstStyle/>
          <a:p>
            <a:r>
              <a:rPr lang="en-PH" sz="5400" b="1" dirty="0">
                <a:latin typeface="Century Gothic" panose="020B0502020202020204" pitchFamily="34" charset="0"/>
              </a:rPr>
              <a:t>Thank you!</a:t>
            </a:r>
          </a:p>
        </p:txBody>
      </p:sp>
      <p:pic>
        <p:nvPicPr>
          <p:cNvPr id="11268" name="Picture 4" descr="Image result for iloilo in a coll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58441"/>
            <a:ext cx="3870960" cy="409956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iloilo food coll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985" y="4800635"/>
            <a:ext cx="3604431"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 result for iloilo in a coll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5416" y="2758442"/>
            <a:ext cx="4716609" cy="409956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Image result for iloilo seafood coll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0983" y="2758441"/>
            <a:ext cx="3604431" cy="2042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0999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4276" y="1092405"/>
            <a:ext cx="10353763" cy="4470231"/>
          </a:xfrm>
        </p:spPr>
        <p:txBody>
          <a:bodyPr/>
          <a:lstStyle/>
          <a:p>
            <a:r>
              <a:rPr lang="en-PH" sz="2400" dirty="0">
                <a:hlinkClick r:id="rId2"/>
              </a:rPr>
              <a:t>https://fp.brecorder.com/2011/06/201106201203750/</a:t>
            </a:r>
            <a:endParaRPr lang="en-PH" sz="2400" dirty="0"/>
          </a:p>
          <a:p>
            <a:r>
              <a:rPr lang="en-PH" sz="2400" dirty="0">
                <a:hlinkClick r:id="rId3"/>
              </a:rPr>
              <a:t>https://www.aboutuganda.com/travel/tourism</a:t>
            </a:r>
            <a:endParaRPr lang="en-PH" sz="2400" dirty="0"/>
          </a:p>
          <a:p>
            <a:r>
              <a:rPr lang="en-PH" sz="2400" dirty="0">
                <a:hlinkClick r:id="rId4"/>
              </a:rPr>
              <a:t>https://www.slideshare.net/elladimaiwat/government-and-private-sectors-involved-in-tourism-industry</a:t>
            </a:r>
            <a:endParaRPr lang="en-PH" sz="2400" dirty="0"/>
          </a:p>
          <a:p>
            <a:r>
              <a:rPr lang="en-PH" sz="2400" dirty="0">
                <a:hlinkClick r:id="rId5"/>
              </a:rPr>
              <a:t>https://www.lifeasabutterfly.com/private-sector-tourism-planning-development/</a:t>
            </a:r>
            <a:r>
              <a:rPr lang="en-PH" sz="2400" dirty="0"/>
              <a:t> (background </a:t>
            </a:r>
            <a:r>
              <a:rPr lang="en-PH" sz="2400" dirty="0" err="1"/>
              <a:t>mo</a:t>
            </a:r>
            <a:r>
              <a:rPr lang="en-PH" sz="2400" dirty="0"/>
              <a:t> when discussing the role of private sectors)</a:t>
            </a:r>
          </a:p>
          <a:p>
            <a:r>
              <a:rPr lang="en-PH" sz="2400" dirty="0">
                <a:hlinkClick r:id="rId6"/>
              </a:rPr>
              <a:t>https://slideplayer.com/slide/5010111/</a:t>
            </a:r>
            <a:endParaRPr lang="en-PH" sz="2400" dirty="0"/>
          </a:p>
          <a:p>
            <a:r>
              <a:rPr lang="en-PH" sz="2400" dirty="0">
                <a:hlinkClick r:id="rId7"/>
              </a:rPr>
              <a:t>https://rikachs.wordpress.com/2016/12/19/public-and-private-sector-of-travel-and-tourism/</a:t>
            </a:r>
            <a:endParaRPr lang="en-PH" sz="2400" dirty="0"/>
          </a:p>
          <a:p>
            <a:endParaRPr lang="en-PH" dirty="0"/>
          </a:p>
        </p:txBody>
      </p:sp>
    </p:spTree>
    <p:extLst>
      <p:ext uri="{BB962C8B-B14F-4D97-AF65-F5344CB8AC3E}">
        <p14:creationId xmlns:p14="http://schemas.microsoft.com/office/powerpoint/2010/main" val="659002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0" y="274638"/>
            <a:ext cx="10972800" cy="1630362"/>
          </a:xfrm>
        </p:spPr>
        <p:txBody>
          <a:bodyPr>
            <a:noAutofit/>
          </a:bodyPr>
          <a:lstStyle/>
          <a:p>
            <a:r>
              <a:rPr lang="en-US" sz="6000" b="1" dirty="0" smtClean="0">
                <a:solidFill>
                  <a:srgbClr val="FF0000"/>
                </a:solidFill>
                <a:latin typeface="Balloon" pitchFamily="34" charset="0"/>
              </a:rPr>
              <a:t>THRUSTS</a:t>
            </a:r>
            <a:endParaRPr lang="en-PH" sz="6000" b="1" dirty="0">
              <a:solidFill>
                <a:srgbClr val="FF0000"/>
              </a:solidFill>
              <a:latin typeface="Balloon"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21948301"/>
              </p:ext>
            </p:extLst>
          </p:nvPr>
        </p:nvGraphicFramePr>
        <p:xfrm>
          <a:off x="609600" y="1722440"/>
          <a:ext cx="10972800" cy="40687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44028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0" name="Content Placeholder 9"/>
          <p:cNvGraphicFramePr>
            <a:graphicFrameLocks noGrp="1"/>
          </p:cNvGraphicFramePr>
          <p:nvPr>
            <p:ph idx="1"/>
            <p:extLst>
              <p:ext uri="{D42A27DB-BD31-4B8C-83A1-F6EECF244321}">
                <p14:modId xmlns:p14="http://schemas.microsoft.com/office/powerpoint/2010/main" val="1612180591"/>
              </p:ext>
            </p:extLst>
          </p:nvPr>
        </p:nvGraphicFramePr>
        <p:xfrm>
          <a:off x="866021" y="-36894"/>
          <a:ext cx="10459961" cy="7047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a:spLocks noGrp="1"/>
          </p:cNvSpPr>
          <p:nvPr>
            <p:ph type="title"/>
          </p:nvPr>
        </p:nvSpPr>
        <p:spPr>
          <a:xfrm>
            <a:off x="609600" y="1905000"/>
            <a:ext cx="10972800" cy="1143000"/>
          </a:xfrm>
        </p:spPr>
        <p:txBody>
          <a:bodyPr>
            <a:noAutofit/>
          </a:bodyPr>
          <a:lstStyle/>
          <a:p>
            <a:r>
              <a:rPr lang="en-PH" sz="5400" dirty="0" smtClean="0">
                <a:solidFill>
                  <a:srgbClr val="7030A0"/>
                </a:solidFill>
                <a:effectLst>
                  <a:glow rad="1905000">
                    <a:schemeClr val="bg1">
                      <a:alpha val="90000"/>
                    </a:schemeClr>
                  </a:glow>
                </a:effectLst>
                <a:latin typeface="Steelfish" panose="02010608020202040504" pitchFamily="2" charset="0"/>
              </a:rPr>
              <a:t>NTDP GUIDING PRINCIPLES</a:t>
            </a:r>
            <a:endParaRPr lang="en-PH" sz="5400" dirty="0">
              <a:solidFill>
                <a:srgbClr val="7030A0"/>
              </a:solidFill>
              <a:effectLst>
                <a:glow rad="1905000">
                  <a:schemeClr val="bg1">
                    <a:alpha val="90000"/>
                  </a:schemeClr>
                </a:glow>
              </a:effectLst>
              <a:latin typeface="Steelfish" panose="02010608020202040504" pitchFamily="2" charset="0"/>
            </a:endParaRPr>
          </a:p>
        </p:txBody>
      </p:sp>
    </p:spTree>
    <p:extLst>
      <p:ext uri="{BB962C8B-B14F-4D97-AF65-F5344CB8AC3E}">
        <p14:creationId xmlns:p14="http://schemas.microsoft.com/office/powerpoint/2010/main" val="1928867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descr="C:\Users\hp\Desktop\New folder (8)\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381000"/>
            <a:ext cx="10972800" cy="914400"/>
          </a:xfrm>
        </p:spPr>
        <p:txBody>
          <a:bodyPr>
            <a:normAutofit fontScale="90000"/>
          </a:bodyPr>
          <a:lstStyle/>
          <a:p>
            <a:r>
              <a:rPr lang="en-PH" sz="9600" dirty="0" smtClean="0">
                <a:solidFill>
                  <a:srgbClr val="7030A0"/>
                </a:solidFill>
                <a:latin typeface="Steelfish" panose="02010608020202040504" pitchFamily="2" charset="0"/>
              </a:rPr>
              <a:t>CLUSTER APPROACH</a:t>
            </a:r>
            <a:endParaRPr lang="en-PH" sz="9600" dirty="0">
              <a:solidFill>
                <a:srgbClr val="7030A0"/>
              </a:solidFill>
              <a:latin typeface="Steelfish" panose="02010608020202040504" pitchFamily="2" charset="0"/>
            </a:endParaRPr>
          </a:p>
        </p:txBody>
      </p:sp>
      <p:sp>
        <p:nvSpPr>
          <p:cNvPr id="3" name="Content Placeholder 2"/>
          <p:cNvSpPr>
            <a:spLocks noGrp="1"/>
          </p:cNvSpPr>
          <p:nvPr>
            <p:ph sz="half" idx="1"/>
          </p:nvPr>
        </p:nvSpPr>
        <p:spPr>
          <a:xfrm>
            <a:off x="1828800" y="1447800"/>
            <a:ext cx="8534400" cy="2743200"/>
          </a:xfrm>
        </p:spPr>
        <p:txBody>
          <a:bodyPr>
            <a:normAutofit/>
          </a:bodyPr>
          <a:lstStyle/>
          <a:p>
            <a:pPr algn="ctr">
              <a:defRPr/>
            </a:pPr>
            <a:endParaRPr lang="en-US" altLang="en-US" sz="600" b="1" dirty="0">
              <a:latin typeface="Roboto" pitchFamily="2" charset="0"/>
              <a:ea typeface="Roboto" pitchFamily="2" charset="0"/>
              <a:cs typeface="Arial" panose="020B0604020202020204" pitchFamily="34" charset="0"/>
            </a:endParaRPr>
          </a:p>
          <a:p>
            <a:pPr marL="0" indent="0">
              <a:buNone/>
              <a:defRPr/>
            </a:pPr>
            <a:r>
              <a:rPr lang="en-US" altLang="en-US" sz="2400" dirty="0">
                <a:latin typeface="Roboto" pitchFamily="2" charset="0"/>
                <a:ea typeface="Roboto" pitchFamily="2" charset="0"/>
                <a:cs typeface="Arial" panose="020B0604020202020204" pitchFamily="34" charset="0"/>
              </a:rPr>
              <a:t>Defined a logical and spatial framework by:</a:t>
            </a:r>
            <a:endParaRPr lang="en-US" altLang="en-US" sz="1800" dirty="0">
              <a:latin typeface="Roboto" pitchFamily="2" charset="0"/>
              <a:ea typeface="Roboto" pitchFamily="2" charset="0"/>
              <a:cs typeface="Arial" panose="020B0604020202020204" pitchFamily="34" charset="0"/>
            </a:endParaRPr>
          </a:p>
          <a:p>
            <a:pPr marL="803275" lvl="1" indent="-169863">
              <a:buFontTx/>
              <a:buChar char="-"/>
              <a:defRPr/>
            </a:pPr>
            <a:r>
              <a:rPr lang="en-US" altLang="en-US" sz="2000" i="1" dirty="0">
                <a:latin typeface="Roboto" pitchFamily="2" charset="0"/>
                <a:ea typeface="Roboto" pitchFamily="2" charset="0"/>
                <a:cs typeface="Arial" panose="020B0604020202020204" pitchFamily="34" charset="0"/>
              </a:rPr>
              <a:t>Linked to one or more gateways</a:t>
            </a:r>
          </a:p>
          <a:p>
            <a:pPr marL="803275" lvl="1" indent="-169863">
              <a:buFontTx/>
              <a:buChar char="-"/>
              <a:defRPr/>
            </a:pPr>
            <a:r>
              <a:rPr lang="en-US" altLang="en-US" sz="2000" i="1" dirty="0">
                <a:latin typeface="Roboto" pitchFamily="2" charset="0"/>
                <a:ea typeface="Roboto" pitchFamily="2" charset="0"/>
                <a:cs typeface="Arial" panose="020B0604020202020204" pitchFamily="34" charset="0"/>
              </a:rPr>
              <a:t>Interdependence between TDAs</a:t>
            </a:r>
          </a:p>
          <a:p>
            <a:pPr marL="803275" lvl="1" indent="-169863">
              <a:buFontTx/>
              <a:buChar char="-"/>
              <a:defRPr/>
            </a:pPr>
            <a:r>
              <a:rPr lang="en-US" altLang="en-US" sz="2000" i="1" dirty="0">
                <a:latin typeface="Roboto" pitchFamily="2" charset="0"/>
                <a:ea typeface="Roboto" pitchFamily="2" charset="0"/>
                <a:cs typeface="Arial" panose="020B0604020202020204" pitchFamily="34" charset="0"/>
              </a:rPr>
              <a:t>Range of destination offerings</a:t>
            </a:r>
          </a:p>
        </p:txBody>
      </p:sp>
      <p:pic>
        <p:nvPicPr>
          <p:cNvPr id="6" name="Picture 2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8450" t="16071" r="4500" b="9474"/>
          <a:stretch>
            <a:fillRect/>
          </a:stretch>
        </p:blipFill>
        <p:spPr bwMode="auto">
          <a:xfrm>
            <a:off x="1828802" y="3124200"/>
            <a:ext cx="8210500" cy="348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656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7" descr="C:\Users\hp\Desktop\New folder (8)\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Props>
              </a:ext>
              <a:ext uri="{28A0092B-C50C-407E-A947-70E740481C1C}">
                <a14:useLocalDpi xmlns:a14="http://schemas.microsoft.com/office/drawing/2010/main" val="0"/>
              </a:ext>
            </a:extLst>
          </a:blip>
          <a:srcRect t="12941"/>
          <a:stretch/>
        </p:blipFill>
        <p:spPr bwMode="auto">
          <a:xfrm>
            <a:off x="4978400" y="114134"/>
            <a:ext cx="6890576" cy="674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p:cNvPicPr>
            <a:picLocks noChangeAspect="1"/>
          </p:cNvPicPr>
          <p:nvPr/>
        </p:nvPicPr>
        <p:blipFill>
          <a:blip r:embed="rId6">
            <a:extLst>
              <a:ext uri="{28A0092B-C50C-407E-A947-70E740481C1C}">
                <a14:useLocalDpi xmlns:a14="http://schemas.microsoft.com/office/drawing/2010/main" val="0"/>
              </a:ext>
            </a:extLst>
          </a:blip>
          <a:srcRect t="3400" r="76804" b="88235"/>
          <a:stretch>
            <a:fillRect/>
          </a:stretch>
        </p:blipFill>
        <p:spPr bwMode="auto">
          <a:xfrm>
            <a:off x="9685645" y="811409"/>
            <a:ext cx="2068299" cy="839186"/>
          </a:xfrm>
          <a:prstGeom prst="rect">
            <a:avLst/>
          </a:prstGeom>
          <a:noFill/>
          <a:ln>
            <a:noFill/>
          </a:ln>
          <a:extLst/>
        </p:spPr>
      </p:pic>
      <p:sp>
        <p:nvSpPr>
          <p:cNvPr id="20" name="TextBox 6"/>
          <p:cNvSpPr txBox="1">
            <a:spLocks noChangeArrowheads="1"/>
          </p:cNvSpPr>
          <p:nvPr/>
        </p:nvSpPr>
        <p:spPr bwMode="auto">
          <a:xfrm>
            <a:off x="6927161" y="352623"/>
            <a:ext cx="1391647" cy="307777"/>
          </a:xfrm>
          <a:prstGeom prst="rect">
            <a:avLst/>
          </a:prstGeom>
          <a:noFill/>
          <a:ln>
            <a:noFill/>
          </a:ln>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sz="1400" b="1" dirty="0" err="1">
                <a:solidFill>
                  <a:prstClr val="black"/>
                </a:solidFill>
                <a:latin typeface="Roboto" pitchFamily="2" charset="0"/>
                <a:ea typeface="Roboto" pitchFamily="2" charset="0"/>
                <a:cs typeface="Arial" charset="0"/>
              </a:rPr>
              <a:t>Laoag</a:t>
            </a:r>
            <a:endParaRPr lang="en-US" sz="1400" b="1" dirty="0">
              <a:solidFill>
                <a:prstClr val="black"/>
              </a:solidFill>
              <a:latin typeface="Roboto" pitchFamily="2" charset="0"/>
              <a:ea typeface="Roboto" pitchFamily="2" charset="0"/>
              <a:cs typeface="Arial" charset="0"/>
            </a:endParaRPr>
          </a:p>
        </p:txBody>
      </p:sp>
      <p:sp>
        <p:nvSpPr>
          <p:cNvPr id="21" name="TextBox 7"/>
          <p:cNvSpPr txBox="1">
            <a:spLocks noChangeArrowheads="1"/>
          </p:cNvSpPr>
          <p:nvPr/>
        </p:nvSpPr>
        <p:spPr bwMode="auto">
          <a:xfrm>
            <a:off x="6927161" y="1663297"/>
            <a:ext cx="1107455" cy="307777"/>
          </a:xfrm>
          <a:prstGeom prst="rect">
            <a:avLst/>
          </a:prstGeom>
          <a:noFill/>
          <a:ln>
            <a:noFill/>
          </a:ln>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sz="1400" b="1">
                <a:solidFill>
                  <a:prstClr val="black"/>
                </a:solidFill>
                <a:latin typeface="Roboto" pitchFamily="2" charset="0"/>
                <a:ea typeface="Roboto" pitchFamily="2" charset="0"/>
                <a:cs typeface="Arial" charset="0"/>
              </a:rPr>
              <a:t>Clark</a:t>
            </a:r>
          </a:p>
        </p:txBody>
      </p:sp>
      <p:sp>
        <p:nvSpPr>
          <p:cNvPr id="22" name="TextBox 8"/>
          <p:cNvSpPr txBox="1">
            <a:spLocks noChangeArrowheads="1"/>
          </p:cNvSpPr>
          <p:nvPr/>
        </p:nvSpPr>
        <p:spPr bwMode="auto">
          <a:xfrm>
            <a:off x="7209101" y="2016545"/>
            <a:ext cx="1107455" cy="307777"/>
          </a:xfrm>
          <a:prstGeom prst="rect">
            <a:avLst/>
          </a:prstGeom>
          <a:noFill/>
          <a:ln>
            <a:noFill/>
          </a:ln>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sz="1400" b="1" dirty="0">
                <a:solidFill>
                  <a:prstClr val="black"/>
                </a:solidFill>
                <a:latin typeface="Roboto" pitchFamily="2" charset="0"/>
                <a:ea typeface="Roboto" pitchFamily="2" charset="0"/>
                <a:cs typeface="Arial" charset="0"/>
              </a:rPr>
              <a:t>NAIA</a:t>
            </a:r>
          </a:p>
        </p:txBody>
      </p:sp>
      <p:sp>
        <p:nvSpPr>
          <p:cNvPr id="23" name="TextBox 10"/>
          <p:cNvSpPr txBox="1">
            <a:spLocks noChangeArrowheads="1"/>
          </p:cNvSpPr>
          <p:nvPr/>
        </p:nvSpPr>
        <p:spPr bwMode="auto">
          <a:xfrm>
            <a:off x="10281099" y="2638763"/>
            <a:ext cx="1114220" cy="307777"/>
          </a:xfrm>
          <a:prstGeom prst="rect">
            <a:avLst/>
          </a:prstGeom>
          <a:noFill/>
          <a:ln>
            <a:noFill/>
          </a:ln>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sz="1400" b="1">
                <a:solidFill>
                  <a:prstClr val="black"/>
                </a:solidFill>
                <a:latin typeface="Roboto" pitchFamily="2" charset="0"/>
                <a:ea typeface="Roboto" pitchFamily="2" charset="0"/>
                <a:cs typeface="Arial" charset="0"/>
              </a:rPr>
              <a:t>Bicol</a:t>
            </a:r>
          </a:p>
        </p:txBody>
      </p:sp>
      <p:sp>
        <p:nvSpPr>
          <p:cNvPr id="24" name="TextBox 11"/>
          <p:cNvSpPr txBox="1">
            <a:spLocks noChangeArrowheads="1"/>
          </p:cNvSpPr>
          <p:nvPr/>
        </p:nvSpPr>
        <p:spPr bwMode="auto">
          <a:xfrm>
            <a:off x="5585133" y="4555621"/>
            <a:ext cx="2805851" cy="307777"/>
          </a:xfrm>
          <a:prstGeom prst="rect">
            <a:avLst/>
          </a:prstGeom>
          <a:noFill/>
          <a:ln>
            <a:noFill/>
          </a:ln>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sz="1400" b="1">
                <a:solidFill>
                  <a:prstClr val="black"/>
                </a:solidFill>
                <a:latin typeface="Roboto" pitchFamily="2" charset="0"/>
                <a:ea typeface="Roboto" pitchFamily="2" charset="0"/>
                <a:cs typeface="Arial" charset="0"/>
              </a:rPr>
              <a:t>Puerto Princesa</a:t>
            </a:r>
          </a:p>
        </p:txBody>
      </p:sp>
      <p:sp>
        <p:nvSpPr>
          <p:cNvPr id="27" name="TextBox 12"/>
          <p:cNvSpPr txBox="1">
            <a:spLocks noChangeArrowheads="1"/>
          </p:cNvSpPr>
          <p:nvPr/>
        </p:nvSpPr>
        <p:spPr bwMode="auto">
          <a:xfrm>
            <a:off x="8034615" y="3302023"/>
            <a:ext cx="1337517" cy="307777"/>
          </a:xfrm>
          <a:prstGeom prst="rect">
            <a:avLst/>
          </a:prstGeom>
          <a:noFill/>
          <a:ln>
            <a:noFill/>
          </a:ln>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sz="1400" b="1" dirty="0" err="1">
                <a:solidFill>
                  <a:prstClr val="black"/>
                </a:solidFill>
                <a:latin typeface="Roboto" pitchFamily="2" charset="0"/>
                <a:ea typeface="Roboto" pitchFamily="2" charset="0"/>
                <a:cs typeface="Arial" charset="0"/>
              </a:rPr>
              <a:t>Kalibo</a:t>
            </a:r>
            <a:endParaRPr lang="en-US" sz="1400" b="1" dirty="0">
              <a:solidFill>
                <a:prstClr val="black"/>
              </a:solidFill>
              <a:latin typeface="Roboto" pitchFamily="2" charset="0"/>
              <a:ea typeface="Roboto" pitchFamily="2" charset="0"/>
              <a:cs typeface="Arial" charset="0"/>
            </a:endParaRPr>
          </a:p>
        </p:txBody>
      </p:sp>
      <p:sp>
        <p:nvSpPr>
          <p:cNvPr id="28" name="TextBox 13"/>
          <p:cNvSpPr txBox="1">
            <a:spLocks noChangeArrowheads="1"/>
          </p:cNvSpPr>
          <p:nvPr/>
        </p:nvSpPr>
        <p:spPr bwMode="auto">
          <a:xfrm>
            <a:off x="8365067" y="3797509"/>
            <a:ext cx="1078132" cy="307777"/>
          </a:xfrm>
          <a:prstGeom prst="rect">
            <a:avLst/>
          </a:prstGeom>
          <a:noFill/>
          <a:ln>
            <a:noFill/>
          </a:ln>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sz="1400" b="1" dirty="0">
                <a:solidFill>
                  <a:prstClr val="black"/>
                </a:solidFill>
                <a:latin typeface="Roboto" pitchFamily="2" charset="0"/>
                <a:ea typeface="Roboto" pitchFamily="2" charset="0"/>
                <a:cs typeface="Arial" charset="0"/>
              </a:rPr>
              <a:t>Iloilo</a:t>
            </a:r>
          </a:p>
        </p:txBody>
      </p:sp>
      <p:sp>
        <p:nvSpPr>
          <p:cNvPr id="29" name="TextBox 14"/>
          <p:cNvSpPr txBox="1">
            <a:spLocks noChangeArrowheads="1"/>
          </p:cNvSpPr>
          <p:nvPr/>
        </p:nvSpPr>
        <p:spPr bwMode="auto">
          <a:xfrm>
            <a:off x="8309785" y="4141408"/>
            <a:ext cx="1563067" cy="307777"/>
          </a:xfrm>
          <a:prstGeom prst="rect">
            <a:avLst/>
          </a:prstGeom>
          <a:noFill/>
          <a:ln>
            <a:noFill/>
          </a:ln>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sz="1400" b="1" dirty="0">
                <a:solidFill>
                  <a:prstClr val="black"/>
                </a:solidFill>
                <a:latin typeface="Roboto" pitchFamily="2" charset="0"/>
                <a:ea typeface="Roboto" pitchFamily="2" charset="0"/>
                <a:cs typeface="Arial" charset="0"/>
              </a:rPr>
              <a:t>Bacolod</a:t>
            </a:r>
          </a:p>
        </p:txBody>
      </p:sp>
      <p:sp>
        <p:nvSpPr>
          <p:cNvPr id="30" name="TextBox 15"/>
          <p:cNvSpPr txBox="1">
            <a:spLocks noChangeArrowheads="1"/>
          </p:cNvSpPr>
          <p:nvPr/>
        </p:nvSpPr>
        <p:spPr bwMode="auto">
          <a:xfrm>
            <a:off x="10472818" y="3908301"/>
            <a:ext cx="1080388" cy="307777"/>
          </a:xfrm>
          <a:prstGeom prst="rect">
            <a:avLst/>
          </a:prstGeom>
          <a:noFill/>
          <a:ln>
            <a:noFill/>
          </a:ln>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sz="1400" b="1">
                <a:solidFill>
                  <a:prstClr val="black"/>
                </a:solidFill>
                <a:latin typeface="Roboto" pitchFamily="2" charset="0"/>
                <a:ea typeface="Roboto" pitchFamily="2" charset="0"/>
                <a:cs typeface="Arial" charset="0"/>
              </a:rPr>
              <a:t>Cebu</a:t>
            </a:r>
          </a:p>
        </p:txBody>
      </p:sp>
      <p:sp>
        <p:nvSpPr>
          <p:cNvPr id="31" name="TextBox 16"/>
          <p:cNvSpPr txBox="1">
            <a:spLocks noChangeArrowheads="1"/>
          </p:cNvSpPr>
          <p:nvPr/>
        </p:nvSpPr>
        <p:spPr bwMode="auto">
          <a:xfrm>
            <a:off x="9112745" y="4604035"/>
            <a:ext cx="1188651" cy="307777"/>
          </a:xfrm>
          <a:prstGeom prst="rect">
            <a:avLst/>
          </a:prstGeom>
          <a:noFill/>
          <a:ln>
            <a:noFill/>
          </a:ln>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sz="1400" b="1">
                <a:solidFill>
                  <a:prstClr val="black"/>
                </a:solidFill>
                <a:latin typeface="Roboto" pitchFamily="2" charset="0"/>
                <a:ea typeface="Roboto" pitchFamily="2" charset="0"/>
                <a:cs typeface="Arial" charset="0"/>
              </a:rPr>
              <a:t>Bohol</a:t>
            </a:r>
          </a:p>
        </p:txBody>
      </p:sp>
      <p:sp>
        <p:nvSpPr>
          <p:cNvPr id="32" name="TextBox 17"/>
          <p:cNvSpPr txBox="1">
            <a:spLocks noChangeArrowheads="1"/>
          </p:cNvSpPr>
          <p:nvPr/>
        </p:nvSpPr>
        <p:spPr bwMode="auto">
          <a:xfrm>
            <a:off x="8395495" y="5075629"/>
            <a:ext cx="2476548" cy="307777"/>
          </a:xfrm>
          <a:prstGeom prst="rect">
            <a:avLst/>
          </a:prstGeom>
          <a:noFill/>
          <a:ln>
            <a:noFill/>
          </a:ln>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sz="1400" b="1">
                <a:solidFill>
                  <a:prstClr val="black"/>
                </a:solidFill>
                <a:latin typeface="Roboto" pitchFamily="2" charset="0"/>
                <a:ea typeface="Roboto" pitchFamily="2" charset="0"/>
                <a:cs typeface="Arial" charset="0"/>
              </a:rPr>
              <a:t>Laguindingan</a:t>
            </a:r>
          </a:p>
        </p:txBody>
      </p:sp>
      <p:sp>
        <p:nvSpPr>
          <p:cNvPr id="33" name="TextBox 18"/>
          <p:cNvSpPr txBox="1">
            <a:spLocks noChangeArrowheads="1"/>
          </p:cNvSpPr>
          <p:nvPr/>
        </p:nvSpPr>
        <p:spPr bwMode="auto">
          <a:xfrm>
            <a:off x="10362297" y="5737296"/>
            <a:ext cx="1265339" cy="307777"/>
          </a:xfrm>
          <a:prstGeom prst="rect">
            <a:avLst/>
          </a:prstGeom>
          <a:noFill/>
          <a:ln>
            <a:noFill/>
          </a:ln>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sz="1400" b="1" dirty="0">
                <a:solidFill>
                  <a:prstClr val="black"/>
                </a:solidFill>
                <a:latin typeface="Roboto" pitchFamily="2" charset="0"/>
                <a:ea typeface="Roboto" pitchFamily="2" charset="0"/>
                <a:cs typeface="Arial" charset="0"/>
              </a:rPr>
              <a:t>Davao</a:t>
            </a:r>
          </a:p>
        </p:txBody>
      </p:sp>
      <p:sp>
        <p:nvSpPr>
          <p:cNvPr id="17" name="Text Placeholder 5"/>
          <p:cNvSpPr txBox="1">
            <a:spLocks/>
          </p:cNvSpPr>
          <p:nvPr/>
        </p:nvSpPr>
        <p:spPr bwMode="auto">
          <a:xfrm>
            <a:off x="406401" y="3200402"/>
            <a:ext cx="5342467" cy="3352799"/>
          </a:xfrm>
          <a:prstGeom prst="rect">
            <a:avLst/>
          </a:prstGeom>
          <a:noFill/>
          <a:ln w="9525">
            <a:noFill/>
            <a:miter lim="800000"/>
            <a:headEnd/>
            <a:tailEnd/>
          </a:ln>
        </p:spPr>
        <p:txBody>
          <a:bodyPr/>
          <a:lstStyle/>
          <a:p>
            <a:pPr algn="ctr" defTabSz="914400">
              <a:lnSpc>
                <a:spcPct val="90000"/>
              </a:lnSpc>
              <a:spcBef>
                <a:spcPts val="1000"/>
              </a:spcBef>
              <a:defRPr/>
            </a:pPr>
            <a:r>
              <a:rPr lang="en-US" sz="2400" b="1" dirty="0" smtClean="0">
                <a:solidFill>
                  <a:prstClr val="black"/>
                </a:solidFill>
                <a:latin typeface="Roboto" pitchFamily="2" charset="0"/>
                <a:ea typeface="Roboto" pitchFamily="2" charset="0"/>
                <a:cs typeface="Arial" panose="020B0604020202020204" pitchFamily="34" charset="0"/>
              </a:rPr>
              <a:t>20 TOURISM CLUSTERS</a:t>
            </a:r>
          </a:p>
          <a:p>
            <a:pPr marL="685800" lvl="2" indent="-342900" defTabSz="914400">
              <a:lnSpc>
                <a:spcPct val="90000"/>
              </a:lnSpc>
              <a:spcBef>
                <a:spcPts val="500"/>
              </a:spcBef>
              <a:buFont typeface="Arial" panose="020B0604020202020204" pitchFamily="34" charset="0"/>
              <a:buChar char="–"/>
              <a:defRPr/>
            </a:pPr>
            <a:r>
              <a:rPr lang="en-US" sz="2000" dirty="0" smtClean="0">
                <a:solidFill>
                  <a:prstClr val="black"/>
                </a:solidFill>
                <a:latin typeface="Roboto" pitchFamily="2" charset="0"/>
                <a:ea typeface="Roboto" pitchFamily="2" charset="0"/>
                <a:cs typeface="Arial" panose="020B0604020202020204" pitchFamily="34" charset="0"/>
              </a:rPr>
              <a:t>7 </a:t>
            </a:r>
            <a:r>
              <a:rPr lang="en-US" sz="2000" dirty="0">
                <a:solidFill>
                  <a:prstClr val="black"/>
                </a:solidFill>
                <a:latin typeface="Roboto" pitchFamily="2" charset="0"/>
                <a:ea typeface="Roboto" pitchFamily="2" charset="0"/>
                <a:cs typeface="Arial" panose="020B0604020202020204" pitchFamily="34" charset="0"/>
              </a:rPr>
              <a:t>Northern Philippines</a:t>
            </a:r>
          </a:p>
          <a:p>
            <a:pPr marL="685800" lvl="2" indent="-342900" defTabSz="914400">
              <a:lnSpc>
                <a:spcPct val="90000"/>
              </a:lnSpc>
              <a:spcBef>
                <a:spcPts val="500"/>
              </a:spcBef>
              <a:buFont typeface="Arial" panose="020B0604020202020204" pitchFamily="34" charset="0"/>
              <a:buChar char="–"/>
              <a:defRPr/>
            </a:pPr>
            <a:r>
              <a:rPr lang="en-US" sz="2000" dirty="0">
                <a:solidFill>
                  <a:prstClr val="black"/>
                </a:solidFill>
                <a:latin typeface="Roboto" pitchFamily="2" charset="0"/>
                <a:ea typeface="Roboto" pitchFamily="2" charset="0"/>
                <a:cs typeface="Arial" panose="020B0604020202020204" pitchFamily="34" charset="0"/>
              </a:rPr>
              <a:t>6 Central Philippines</a:t>
            </a:r>
          </a:p>
          <a:p>
            <a:pPr marL="685800" lvl="2" indent="-342900" defTabSz="914400">
              <a:lnSpc>
                <a:spcPct val="90000"/>
              </a:lnSpc>
              <a:spcBef>
                <a:spcPts val="500"/>
              </a:spcBef>
              <a:buFont typeface="Arial" panose="020B0604020202020204" pitchFamily="34" charset="0"/>
              <a:buChar char="–"/>
              <a:defRPr/>
            </a:pPr>
            <a:r>
              <a:rPr lang="en-US" sz="2000" dirty="0">
                <a:solidFill>
                  <a:prstClr val="black"/>
                </a:solidFill>
                <a:latin typeface="Roboto" pitchFamily="2" charset="0"/>
                <a:ea typeface="Roboto" pitchFamily="2" charset="0"/>
                <a:cs typeface="Arial" panose="020B0604020202020204" pitchFamily="34" charset="0"/>
              </a:rPr>
              <a:t>7 Southern Philippines</a:t>
            </a:r>
          </a:p>
          <a:p>
            <a:pPr marL="0" lvl="2" algn="ctr" defTabSz="914400">
              <a:lnSpc>
                <a:spcPct val="90000"/>
              </a:lnSpc>
              <a:spcBef>
                <a:spcPts val="500"/>
              </a:spcBef>
              <a:defRPr/>
            </a:pPr>
            <a:endParaRPr lang="en-US" sz="600" dirty="0">
              <a:solidFill>
                <a:prstClr val="black"/>
              </a:solidFill>
              <a:latin typeface="Roboto" pitchFamily="2" charset="0"/>
              <a:ea typeface="Roboto" pitchFamily="2" charset="0"/>
              <a:cs typeface="Arial" panose="020B0604020202020204" pitchFamily="34" charset="0"/>
            </a:endParaRPr>
          </a:p>
          <a:p>
            <a:pPr marL="0" lvl="2" algn="ctr" defTabSz="914400">
              <a:lnSpc>
                <a:spcPct val="90000"/>
              </a:lnSpc>
              <a:spcBef>
                <a:spcPts val="500"/>
              </a:spcBef>
              <a:defRPr/>
            </a:pPr>
            <a:r>
              <a:rPr lang="en-US" i="1" dirty="0">
                <a:solidFill>
                  <a:prstClr val="black"/>
                </a:solidFill>
                <a:latin typeface="Roboto" pitchFamily="2" charset="0"/>
                <a:ea typeface="Roboto" pitchFamily="2" charset="0"/>
                <a:cs typeface="Arial" panose="020B0604020202020204" pitchFamily="34" charset="0"/>
              </a:rPr>
              <a:t>of which 9 are Gateway Clusters</a:t>
            </a:r>
          </a:p>
          <a:p>
            <a:pPr marL="0" lvl="2" algn="ctr" defTabSz="914400">
              <a:lnSpc>
                <a:spcPct val="90000"/>
              </a:lnSpc>
              <a:spcBef>
                <a:spcPts val="500"/>
              </a:spcBef>
              <a:defRPr/>
            </a:pPr>
            <a:r>
              <a:rPr lang="en-US" i="1" dirty="0">
                <a:solidFill>
                  <a:prstClr val="black"/>
                </a:solidFill>
                <a:latin typeface="Roboto" pitchFamily="2" charset="0"/>
                <a:ea typeface="Roboto" pitchFamily="2" charset="0"/>
                <a:cs typeface="Arial" panose="020B0604020202020204" pitchFamily="34" charset="0"/>
              </a:rPr>
              <a:t> (with international airports)</a:t>
            </a:r>
          </a:p>
          <a:p>
            <a:pPr marL="342900" indent="-342900" defTabSz="914400">
              <a:lnSpc>
                <a:spcPct val="90000"/>
              </a:lnSpc>
              <a:spcBef>
                <a:spcPts val="1000"/>
              </a:spcBef>
              <a:buFont typeface="Wingdings" pitchFamily="2" charset="2"/>
              <a:buChar char="q"/>
              <a:defRPr/>
            </a:pPr>
            <a:endParaRPr lang="en-US" sz="100" dirty="0">
              <a:solidFill>
                <a:prstClr val="black"/>
              </a:solidFill>
              <a:latin typeface="Roboto" pitchFamily="2" charset="0"/>
              <a:ea typeface="Roboto" pitchFamily="2" charset="0"/>
              <a:cs typeface="Arial" panose="020B0604020202020204" pitchFamily="34" charset="0"/>
            </a:endParaRPr>
          </a:p>
          <a:p>
            <a:pPr algn="ctr" defTabSz="914400">
              <a:lnSpc>
                <a:spcPct val="90000"/>
              </a:lnSpc>
              <a:spcBef>
                <a:spcPts val="1000"/>
              </a:spcBef>
              <a:defRPr/>
            </a:pPr>
            <a:r>
              <a:rPr lang="en-US" sz="2400" b="1" dirty="0" smtClean="0">
                <a:solidFill>
                  <a:prstClr val="black"/>
                </a:solidFill>
                <a:latin typeface="Roboto" pitchFamily="2" charset="0"/>
                <a:ea typeface="Roboto" pitchFamily="2" charset="0"/>
                <a:cs typeface="Arial" panose="020B0604020202020204" pitchFamily="34" charset="0"/>
              </a:rPr>
              <a:t>49 TOURISM DEVELOPMENT AREAS</a:t>
            </a:r>
            <a:endParaRPr lang="en-US" sz="2400" b="1" dirty="0">
              <a:solidFill>
                <a:prstClr val="black"/>
              </a:solidFill>
              <a:latin typeface="Roboto" pitchFamily="2" charset="0"/>
              <a:ea typeface="Roboto" pitchFamily="2" charset="0"/>
              <a:cs typeface="Arial" panose="020B0604020202020204" pitchFamily="34" charset="0"/>
            </a:endParaRPr>
          </a:p>
          <a:p>
            <a:pPr marL="109538" indent="-109538" defTabSz="914400">
              <a:lnSpc>
                <a:spcPct val="90000"/>
              </a:lnSpc>
              <a:spcBef>
                <a:spcPts val="1000"/>
              </a:spcBef>
              <a:buFont typeface="Wingdings" pitchFamily="2" charset="2"/>
              <a:buChar char="q"/>
              <a:defRPr/>
            </a:pPr>
            <a:endParaRPr lang="en-US" dirty="0">
              <a:solidFill>
                <a:prstClr val="black"/>
              </a:solidFill>
              <a:latin typeface="Roboto" pitchFamily="2" charset="0"/>
              <a:ea typeface="Roboto" pitchFamily="2" charset="0"/>
              <a:cs typeface="Arial" panose="020B0604020202020204" pitchFamily="34" charset="0"/>
            </a:endParaRPr>
          </a:p>
        </p:txBody>
      </p:sp>
      <p:sp>
        <p:nvSpPr>
          <p:cNvPr id="2" name="Title 1"/>
          <p:cNvSpPr>
            <a:spLocks noGrp="1"/>
          </p:cNvSpPr>
          <p:nvPr>
            <p:ph type="title"/>
          </p:nvPr>
        </p:nvSpPr>
        <p:spPr>
          <a:xfrm>
            <a:off x="609600" y="706738"/>
            <a:ext cx="10972800" cy="1887714"/>
          </a:xfrm>
        </p:spPr>
        <p:txBody>
          <a:bodyPr>
            <a:noAutofit/>
          </a:bodyPr>
          <a:lstStyle/>
          <a:p>
            <a:pPr algn="l">
              <a:lnSpc>
                <a:spcPts val="6500"/>
              </a:lnSpc>
            </a:pPr>
            <a:r>
              <a:rPr lang="en-PH" sz="6600" dirty="0">
                <a:solidFill>
                  <a:srgbClr val="7030A0"/>
                </a:solidFill>
                <a:latin typeface="Steelfish" panose="02010608020202040504" pitchFamily="2" charset="0"/>
              </a:rPr>
              <a:t>NTDP </a:t>
            </a:r>
            <a:r>
              <a:rPr lang="en-PH" sz="6600" dirty="0" smtClean="0">
                <a:solidFill>
                  <a:srgbClr val="7030A0"/>
                </a:solidFill>
                <a:latin typeface="Steelfish" panose="02010608020202040504" pitchFamily="2" charset="0"/>
              </a:rPr>
              <a:t>2016-2022</a:t>
            </a:r>
            <a:br>
              <a:rPr lang="en-PH" sz="6600" dirty="0" smtClean="0">
                <a:solidFill>
                  <a:srgbClr val="7030A0"/>
                </a:solidFill>
                <a:latin typeface="Steelfish" panose="02010608020202040504" pitchFamily="2" charset="0"/>
              </a:rPr>
            </a:br>
            <a:r>
              <a:rPr lang="en-PH" sz="6600" dirty="0" smtClean="0">
                <a:solidFill>
                  <a:srgbClr val="7030A0"/>
                </a:solidFill>
                <a:latin typeface="Steelfish" panose="02010608020202040504" pitchFamily="2" charset="0"/>
              </a:rPr>
              <a:t>TOURISM CLUSTERS AND</a:t>
            </a:r>
            <a:br>
              <a:rPr lang="en-PH" sz="6600" dirty="0" smtClean="0">
                <a:solidFill>
                  <a:srgbClr val="7030A0"/>
                </a:solidFill>
                <a:latin typeface="Steelfish" panose="02010608020202040504" pitchFamily="2" charset="0"/>
              </a:rPr>
            </a:br>
            <a:r>
              <a:rPr lang="en-PH" sz="6600" dirty="0" smtClean="0">
                <a:solidFill>
                  <a:srgbClr val="7030A0"/>
                </a:solidFill>
                <a:latin typeface="Steelfish" panose="02010608020202040504" pitchFamily="2" charset="0"/>
              </a:rPr>
              <a:t>DESTINATION AREAS</a:t>
            </a:r>
            <a:endParaRPr lang="en-PH" sz="6600" dirty="0">
              <a:solidFill>
                <a:srgbClr val="7030A0"/>
              </a:solidFill>
              <a:latin typeface="Steelfish" panose="02010608020202040504" pitchFamily="2" charset="0"/>
            </a:endParaRPr>
          </a:p>
        </p:txBody>
      </p:sp>
    </p:spTree>
    <p:extLst>
      <p:ext uri="{BB962C8B-B14F-4D97-AF65-F5344CB8AC3E}">
        <p14:creationId xmlns:p14="http://schemas.microsoft.com/office/powerpoint/2010/main" val="2450799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1000"/>
                                        <p:tgtEl>
                                          <p:spTgt spid="17">
                                            <p:txEl>
                                              <p:pRg st="1" end="1"/>
                                            </p:txEl>
                                          </p:spTgt>
                                        </p:tgtEl>
                                      </p:cBhvr>
                                    </p:animEffect>
                                    <p:anim calcmode="lin" valueType="num">
                                      <p:cBhvr>
                                        <p:cTn id="1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1000"/>
                                        <p:tgtEl>
                                          <p:spTgt spid="17">
                                            <p:txEl>
                                              <p:pRg st="2" end="2"/>
                                            </p:txEl>
                                          </p:spTgt>
                                        </p:tgtEl>
                                      </p:cBhvr>
                                    </p:animEffect>
                                    <p:anim calcmode="lin" valueType="num">
                                      <p:cBhvr>
                                        <p:cTn id="2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fade">
                                      <p:cBhvr>
                                        <p:cTn id="32" dur="1000"/>
                                        <p:tgtEl>
                                          <p:spTgt spid="17">
                                            <p:txEl>
                                              <p:pRg st="5" end="5"/>
                                            </p:txEl>
                                          </p:spTgt>
                                        </p:tgtEl>
                                      </p:cBhvr>
                                    </p:animEffect>
                                    <p:anim calcmode="lin" valueType="num">
                                      <p:cBhvr>
                                        <p:cTn id="33"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xEl>
                                              <p:pRg st="6" end="6"/>
                                            </p:txEl>
                                          </p:spTgt>
                                        </p:tgtEl>
                                        <p:attrNameLst>
                                          <p:attrName>style.visibility</p:attrName>
                                        </p:attrNameLst>
                                      </p:cBhvr>
                                      <p:to>
                                        <p:strVal val="visible"/>
                                      </p:to>
                                    </p:set>
                                    <p:animEffect transition="in" filter="fade">
                                      <p:cBhvr>
                                        <p:cTn id="37" dur="1000"/>
                                        <p:tgtEl>
                                          <p:spTgt spid="17">
                                            <p:txEl>
                                              <p:pRg st="6" end="6"/>
                                            </p:txEl>
                                          </p:spTgt>
                                        </p:tgtEl>
                                      </p:cBhvr>
                                    </p:animEffect>
                                    <p:anim calcmode="lin" valueType="num">
                                      <p:cBhvr>
                                        <p:cTn id="38"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7">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7">
                                            <p:txEl>
                                              <p:pRg st="8" end="8"/>
                                            </p:txEl>
                                          </p:spTgt>
                                        </p:tgtEl>
                                        <p:attrNameLst>
                                          <p:attrName>style.visibility</p:attrName>
                                        </p:attrNameLst>
                                      </p:cBhvr>
                                      <p:to>
                                        <p:strVal val="visible"/>
                                      </p:to>
                                    </p:set>
                                    <p:animEffect transition="in" filter="fade">
                                      <p:cBhvr>
                                        <p:cTn id="42" dur="1000"/>
                                        <p:tgtEl>
                                          <p:spTgt spid="17">
                                            <p:txEl>
                                              <p:pRg st="8" end="8"/>
                                            </p:txEl>
                                          </p:spTgt>
                                        </p:tgtEl>
                                      </p:cBhvr>
                                    </p:animEffect>
                                    <p:anim calcmode="lin" valueType="num">
                                      <p:cBhvr>
                                        <p:cTn id="43" dur="1000" fill="hold"/>
                                        <p:tgtEl>
                                          <p:spTgt spid="17">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1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 xmlns:thm15="http://schemas.microsoft.com/office/thememl/2012/main" name="Slate" id="{C3F70B94-7CE9-428E-ADC1-3269CC2C3385}" vid="{3F2DE9A5-64E6-437C-A389-CC4477E817E8}"/>
    </a:ext>
  </a:extLst>
</a:theme>
</file>

<file path=ppt/theme/theme2.xml><?xml version="1.0" encoding="utf-8"?>
<a:theme xmlns:a="http://schemas.openxmlformats.org/drawingml/2006/main" name="neda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eda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neda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neda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neda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neda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332</TotalTime>
  <Words>2106</Words>
  <Application>Microsoft Office PowerPoint</Application>
  <PresentationFormat>Custom</PresentationFormat>
  <Paragraphs>356</Paragraphs>
  <Slides>54</Slides>
  <Notes>13</Notes>
  <HiddenSlides>0</HiddenSlides>
  <MMClips>0</MMClips>
  <ScaleCrop>false</ScaleCrop>
  <HeadingPairs>
    <vt:vector size="4" baseType="variant">
      <vt:variant>
        <vt:lpstr>Theme</vt:lpstr>
      </vt:variant>
      <vt:variant>
        <vt:i4>8</vt:i4>
      </vt:variant>
      <vt:variant>
        <vt:lpstr>Slide Titles</vt:lpstr>
      </vt:variant>
      <vt:variant>
        <vt:i4>54</vt:i4>
      </vt:variant>
    </vt:vector>
  </HeadingPairs>
  <TitlesOfParts>
    <vt:vector size="62" baseType="lpstr">
      <vt:lpstr>Slate</vt:lpstr>
      <vt:lpstr>neda theme</vt:lpstr>
      <vt:lpstr>1_neda theme</vt:lpstr>
      <vt:lpstr>2_neda theme</vt:lpstr>
      <vt:lpstr>Office Theme</vt:lpstr>
      <vt:lpstr>3_neda theme</vt:lpstr>
      <vt:lpstr>4_neda theme</vt:lpstr>
      <vt:lpstr>5_neda theme</vt:lpstr>
      <vt:lpstr>Business Tourism: Its IMPORTANCE to LGU’s Revenue Generation</vt:lpstr>
      <vt:lpstr>NATIONAL TOURISM DEVELOPMENT PLAN 2016-2022</vt:lpstr>
      <vt:lpstr>RATIONALE</vt:lpstr>
      <vt:lpstr>PowerPoint Presentation</vt:lpstr>
      <vt:lpstr>TOURISM VISION</vt:lpstr>
      <vt:lpstr>THRUSTS</vt:lpstr>
      <vt:lpstr>NTDP GUIDING PRINCIPLES</vt:lpstr>
      <vt:lpstr>CLUSTER APPROACH</vt:lpstr>
      <vt:lpstr>NTDP 2016-2022 TOURISM CLUSTERS AND DESTINATION AREAS</vt:lpstr>
      <vt:lpstr>CENTRAL PHILIPPINES CLUSTERS AND AREAS Under the National Tourism Development Plan 2016-2022</vt:lpstr>
      <vt:lpstr>CONVERGENCE APPROACH</vt:lpstr>
      <vt:lpstr>CONVERGENCE APPROACH</vt:lpstr>
      <vt:lpstr>STRATEGIC DIRECTIONS AND PROGRAMS</vt:lpstr>
      <vt:lpstr>The Role of the Government and the Private Sector in the Tourism Industry </vt:lpstr>
      <vt:lpstr>PowerPoint Presentation</vt:lpstr>
      <vt:lpstr>PowerPoint Presentation</vt:lpstr>
      <vt:lpstr>TOURISTS SPEND FOR:</vt:lpstr>
      <vt:lpstr>PowerPoint Presentation</vt:lpstr>
      <vt:lpstr>PowerPoint Presentation</vt:lpstr>
      <vt:lpstr>The private sector has to work with the government to develop plans for sustainable and profitable growth. It will have to play a pivotal role in rehabilitating and accelerating the pace of tourism development.</vt:lpstr>
      <vt:lpstr>Cooper et al (1993) defines tourism as a multi dimensional activity, which touches many lives and different economic development as it interferes in a number of sectors leading to development. </vt:lpstr>
      <vt:lpstr>PowerPoint Presentation</vt:lpstr>
      <vt:lpstr>What are examples of Tourist Facilities?</vt:lpstr>
      <vt:lpstr>PowerPoint Presentation</vt:lpstr>
      <vt:lpstr>PowerPoint Presentation</vt:lpstr>
      <vt:lpstr>PowerPoint Presentation</vt:lpstr>
      <vt:lpstr>PowerPoint Presentation</vt:lpstr>
      <vt:lpstr>PowerPoint Presentation</vt:lpstr>
      <vt:lpstr>What is the role of the private sector in tourism planning and development?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SUSTAINABLE TOURISM DEVELOPMENT?</vt:lpstr>
      <vt:lpstr>PowerPoint Presentation</vt:lpstr>
      <vt:lpstr>Sustainable Tourism Development</vt:lpstr>
      <vt:lpstr>PowerPoint Presentation</vt:lpstr>
      <vt:lpstr>2018 WV TOURIST ARRIVALS</vt:lpstr>
      <vt:lpstr>2018 Top 10 Foreign Tourist Markets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the Government and the Private Sector in the Tourism Industry</dc:title>
  <dc:creator>User</dc:creator>
  <cp:lastModifiedBy>user</cp:lastModifiedBy>
  <cp:revision>30</cp:revision>
  <dcterms:created xsi:type="dcterms:W3CDTF">2019-08-18T03:25:24Z</dcterms:created>
  <dcterms:modified xsi:type="dcterms:W3CDTF">2019-09-19T00:23:27Z</dcterms:modified>
</cp:coreProperties>
</file>